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Lexend Light"/>
      <p:regular r:id="rId31"/>
      <p:bold r:id="rId32"/>
    </p:embeddedFont>
    <p:embeddedFont>
      <p:font typeface="Roboto"/>
      <p:regular r:id="rId33"/>
      <p:bold r:id="rId34"/>
      <p:italic r:id="rId35"/>
      <p:boldItalic r:id="rId36"/>
    </p:embeddedFont>
    <p:embeddedFont>
      <p:font typeface="Merriweather Light"/>
      <p:regular r:id="rId37"/>
      <p:bold r:id="rId38"/>
      <p:italic r:id="rId39"/>
      <p:boldItalic r:id="rId40"/>
    </p:embeddedFont>
    <p:embeddedFont>
      <p:font typeface="Lexend"/>
      <p:regular r:id="rId41"/>
      <p:bold r:id="rId42"/>
    </p:embeddedFont>
    <p:embeddedFont>
      <p:font typeface="Merriweather"/>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A3107A-6CF8-4EDA-9D83-6A5980DAE8D9}">
  <a:tblStyle styleId="{04A3107A-6CF8-4EDA-9D83-6A5980DAE8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Light-boldItalic.fntdata"/><Relationship Id="rId20" Type="http://schemas.openxmlformats.org/officeDocument/2006/relationships/slide" Target="slides/slide13.xml"/><Relationship Id="rId42" Type="http://schemas.openxmlformats.org/officeDocument/2006/relationships/font" Target="fonts/Lexend-bold.fntdata"/><Relationship Id="rId41" Type="http://schemas.openxmlformats.org/officeDocument/2006/relationships/font" Target="fonts/Lexend-regular.fntdata"/><Relationship Id="rId22" Type="http://schemas.openxmlformats.org/officeDocument/2006/relationships/slide" Target="slides/slide15.xml"/><Relationship Id="rId44" Type="http://schemas.openxmlformats.org/officeDocument/2006/relationships/font" Target="fonts/Merriweather-bold.fntdata"/><Relationship Id="rId21" Type="http://schemas.openxmlformats.org/officeDocument/2006/relationships/slide" Target="slides/slide14.xml"/><Relationship Id="rId43" Type="http://schemas.openxmlformats.org/officeDocument/2006/relationships/font" Target="fonts/Merriweather-regular.fntdata"/><Relationship Id="rId24" Type="http://schemas.openxmlformats.org/officeDocument/2006/relationships/slide" Target="slides/slide17.xml"/><Relationship Id="rId46" Type="http://schemas.openxmlformats.org/officeDocument/2006/relationships/font" Target="fonts/Merriweather-boldItalic.fntdata"/><Relationship Id="rId23" Type="http://schemas.openxmlformats.org/officeDocument/2006/relationships/slide" Target="slides/slide16.xml"/><Relationship Id="rId45" Type="http://schemas.openxmlformats.org/officeDocument/2006/relationships/font" Target="fonts/Merriweath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exendLight-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regular.fntdata"/><Relationship Id="rId10" Type="http://schemas.openxmlformats.org/officeDocument/2006/relationships/slide" Target="slides/slide3.xml"/><Relationship Id="rId32" Type="http://schemas.openxmlformats.org/officeDocument/2006/relationships/font" Target="fonts/LexendLight-bold.fntdata"/><Relationship Id="rId13" Type="http://schemas.openxmlformats.org/officeDocument/2006/relationships/slide" Target="slides/slide6.xml"/><Relationship Id="rId35" Type="http://schemas.openxmlformats.org/officeDocument/2006/relationships/font" Target="fonts/Roboto-italic.fntdata"/><Relationship Id="rId12" Type="http://schemas.openxmlformats.org/officeDocument/2006/relationships/slide" Target="slides/slide5.xml"/><Relationship Id="rId34" Type="http://schemas.openxmlformats.org/officeDocument/2006/relationships/font" Target="fonts/Roboto-bold.fntdata"/><Relationship Id="rId15" Type="http://schemas.openxmlformats.org/officeDocument/2006/relationships/slide" Target="slides/slide8.xml"/><Relationship Id="rId37" Type="http://schemas.openxmlformats.org/officeDocument/2006/relationships/font" Target="fonts/MerriweatherLight-regular.fntdata"/><Relationship Id="rId14" Type="http://schemas.openxmlformats.org/officeDocument/2006/relationships/slide" Target="slides/slide7.xml"/><Relationship Id="rId36" Type="http://schemas.openxmlformats.org/officeDocument/2006/relationships/font" Target="fonts/Roboto-boldItalic.fntdata"/><Relationship Id="rId17" Type="http://schemas.openxmlformats.org/officeDocument/2006/relationships/slide" Target="slides/slide10.xml"/><Relationship Id="rId39" Type="http://schemas.openxmlformats.org/officeDocument/2006/relationships/font" Target="fonts/MerriweatherLight-italic.fntdata"/><Relationship Id="rId16" Type="http://schemas.openxmlformats.org/officeDocument/2006/relationships/slide" Target="slides/slide9.xml"/><Relationship Id="rId38" Type="http://schemas.openxmlformats.org/officeDocument/2006/relationships/font" Target="fonts/MerriweatherLight-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bd907f6a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bd907f6a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be5f80212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be5f80212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c750b125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c750b125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bd907f6a77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bd907f6a77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c750b125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c750b125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c750b1256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c750b1256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93bdd20ed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93bdd20ed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93bdd20ed0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93bdd20ed0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be5f80212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be5f80212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93bdd20ed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93bdd20ed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93bdd20ed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93bdd20ed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bd907f6a77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bd907f6a77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c73286666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c73286666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bd907f6a77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bd907f6a77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be5f80212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be5f80212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bd907f6a77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bd907f6a77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d907f6a77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d907f6a77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be5f80212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be5f80212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is one of the most valuable resources we have. Unlike money or opportunities, once time is gone, we can never get it back. In today’s fast-paced world, managing time effectively is essential for productivity and success.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bd907f6a77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bd907f6a77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bd907f6a77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bd907f6a77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93bdd20ed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93bdd20ed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bd907f6a7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bd907f6a7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bd907f6a7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bd907f6a7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exend Light"/>
              <a:ea typeface="Lexend Light"/>
              <a:cs typeface="Lexend Light"/>
              <a:sym typeface="Lexend Light"/>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9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176" name="Shape 176"/>
        <p:cNvGrpSpPr/>
        <p:nvPr/>
      </p:nvGrpSpPr>
      <p:grpSpPr>
        <a:xfrm>
          <a:off x="0" y="0"/>
          <a:ext cx="0" cy="0"/>
          <a:chOff x="0" y="0"/>
          <a:chExt cx="0" cy="0"/>
        </a:xfrm>
      </p:grpSpPr>
      <p:sp>
        <p:nvSpPr>
          <p:cNvPr id="177" name="Google Shape;177;p35"/>
          <p:cNvSpPr/>
          <p:nvPr>
            <p:ph idx="2" type="pic"/>
          </p:nvPr>
        </p:nvSpPr>
        <p:spPr>
          <a:xfrm>
            <a:off x="0" y="1693150"/>
            <a:ext cx="4494900" cy="2755800"/>
          </a:xfrm>
          <a:prstGeom prst="rect">
            <a:avLst/>
          </a:prstGeom>
          <a:noFill/>
          <a:ln>
            <a:noFill/>
          </a:ln>
        </p:spPr>
      </p:sp>
      <p:sp>
        <p:nvSpPr>
          <p:cNvPr id="178" name="Google Shape;178;p35"/>
          <p:cNvSpPr txBox="1"/>
          <p:nvPr/>
        </p:nvSpPr>
        <p:spPr>
          <a:xfrm>
            <a:off x="0" y="-125188"/>
            <a:ext cx="9144000" cy="15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11800">
              <a:latin typeface="Merriweather Light"/>
              <a:ea typeface="Merriweather Light"/>
              <a:cs typeface="Merriweather Light"/>
              <a:sym typeface="Merriweather Light"/>
            </a:endParaRPr>
          </a:p>
        </p:txBody>
      </p:sp>
      <p:sp>
        <p:nvSpPr>
          <p:cNvPr id="179" name="Google Shape;179;p35"/>
          <p:cNvSpPr txBox="1"/>
          <p:nvPr>
            <p:ph idx="1" type="subTitle"/>
          </p:nvPr>
        </p:nvSpPr>
        <p:spPr>
          <a:xfrm>
            <a:off x="4658775" y="4015525"/>
            <a:ext cx="4256400" cy="8994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000"/>
              <a:buFont typeface="Merriweather Light"/>
              <a:buNone/>
              <a:defRPr sz="3000">
                <a:latin typeface="Merriweather Light"/>
                <a:ea typeface="Merriweather Light"/>
                <a:cs typeface="Merriweather Light"/>
                <a:sym typeface="Merriweath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35"/>
          <p:cNvSpPr txBox="1"/>
          <p:nvPr>
            <p:ph idx="3" type="body"/>
          </p:nvPr>
        </p:nvSpPr>
        <p:spPr>
          <a:xfrm>
            <a:off x="4658775" y="2585350"/>
            <a:ext cx="4278600" cy="80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Char char="●"/>
              <a:defRPr>
                <a:solidFill>
                  <a:schemeClr val="dk2"/>
                </a:solidFill>
              </a:defRPr>
            </a:lvl1pPr>
            <a:lvl2pPr indent="-285750" lvl="1" marL="914400">
              <a:spcBef>
                <a:spcPts val="0"/>
              </a:spcBef>
              <a:spcAft>
                <a:spcPts val="0"/>
              </a:spcAft>
              <a:buClr>
                <a:schemeClr val="dk2"/>
              </a:buClr>
              <a:buSzPts val="900"/>
              <a:buChar char="○"/>
              <a:defRPr>
                <a:solidFill>
                  <a:schemeClr val="dk2"/>
                </a:solidFill>
              </a:defRPr>
            </a:lvl2pPr>
            <a:lvl3pPr indent="-285750" lvl="2" marL="1371600">
              <a:spcBef>
                <a:spcPts val="0"/>
              </a:spcBef>
              <a:spcAft>
                <a:spcPts val="0"/>
              </a:spcAft>
              <a:buClr>
                <a:schemeClr val="dk2"/>
              </a:buClr>
              <a:buSzPts val="900"/>
              <a:buChar char="■"/>
              <a:defRPr>
                <a:solidFill>
                  <a:schemeClr val="dk2"/>
                </a:solidFill>
              </a:defRPr>
            </a:lvl3pPr>
            <a:lvl4pPr indent="-285750" lvl="3" marL="1828800">
              <a:spcBef>
                <a:spcPts val="0"/>
              </a:spcBef>
              <a:spcAft>
                <a:spcPts val="0"/>
              </a:spcAft>
              <a:buClr>
                <a:schemeClr val="dk2"/>
              </a:buClr>
              <a:buSzPts val="900"/>
              <a:buChar char="●"/>
              <a:defRPr>
                <a:solidFill>
                  <a:schemeClr val="dk2"/>
                </a:solidFill>
              </a:defRPr>
            </a:lvl4pPr>
            <a:lvl5pPr indent="-285750" lvl="4" marL="2286000">
              <a:spcBef>
                <a:spcPts val="0"/>
              </a:spcBef>
              <a:spcAft>
                <a:spcPts val="0"/>
              </a:spcAft>
              <a:buClr>
                <a:schemeClr val="dk2"/>
              </a:buClr>
              <a:buSzPts val="900"/>
              <a:buChar char="○"/>
              <a:defRPr>
                <a:solidFill>
                  <a:schemeClr val="dk2"/>
                </a:solidFill>
              </a:defRPr>
            </a:lvl5pPr>
            <a:lvl6pPr indent="-285750" lvl="5" marL="2743200">
              <a:spcBef>
                <a:spcPts val="0"/>
              </a:spcBef>
              <a:spcAft>
                <a:spcPts val="0"/>
              </a:spcAft>
              <a:buClr>
                <a:schemeClr val="dk2"/>
              </a:buClr>
              <a:buSzPts val="900"/>
              <a:buChar char="■"/>
              <a:defRPr>
                <a:solidFill>
                  <a:schemeClr val="dk2"/>
                </a:solidFill>
              </a:defRPr>
            </a:lvl6pPr>
            <a:lvl7pPr indent="-285750" lvl="6" marL="3200400">
              <a:spcBef>
                <a:spcPts val="0"/>
              </a:spcBef>
              <a:spcAft>
                <a:spcPts val="0"/>
              </a:spcAft>
              <a:buClr>
                <a:schemeClr val="dk2"/>
              </a:buClr>
              <a:buSzPts val="900"/>
              <a:buChar char="●"/>
              <a:defRPr>
                <a:solidFill>
                  <a:schemeClr val="dk2"/>
                </a:solidFill>
              </a:defRPr>
            </a:lvl7pPr>
            <a:lvl8pPr indent="-285750" lvl="7" marL="3657600">
              <a:spcBef>
                <a:spcPts val="0"/>
              </a:spcBef>
              <a:spcAft>
                <a:spcPts val="0"/>
              </a:spcAft>
              <a:buClr>
                <a:schemeClr val="dk2"/>
              </a:buClr>
              <a:buSzPts val="900"/>
              <a:buChar char="○"/>
              <a:defRPr>
                <a:solidFill>
                  <a:schemeClr val="dk2"/>
                </a:solidFill>
              </a:defRPr>
            </a:lvl8pPr>
            <a:lvl9pPr indent="-285750" lvl="8" marL="4114800">
              <a:spcBef>
                <a:spcPts val="0"/>
              </a:spcBef>
              <a:spcAft>
                <a:spcPts val="0"/>
              </a:spcAft>
              <a:buClr>
                <a:schemeClr val="dk2"/>
              </a:buClr>
              <a:buSzPts val="900"/>
              <a:buChar char="■"/>
              <a:defRPr>
                <a:solidFill>
                  <a:schemeClr val="dk2"/>
                </a:solidFill>
              </a:defRPr>
            </a:lvl9pPr>
          </a:lstStyle>
          <a:p/>
        </p:txBody>
      </p:sp>
      <p:sp>
        <p:nvSpPr>
          <p:cNvPr id="181" name="Google Shape;181;p35"/>
          <p:cNvSpPr txBox="1"/>
          <p:nvPr>
            <p:ph type="title"/>
          </p:nvPr>
        </p:nvSpPr>
        <p:spPr>
          <a:xfrm>
            <a:off x="0" y="-204100"/>
            <a:ext cx="9144000" cy="1687500"/>
          </a:xfrm>
          <a:prstGeom prst="rect">
            <a:avLst/>
          </a:prstGeom>
        </p:spPr>
        <p:txBody>
          <a:bodyPr anchorCtr="0" anchor="t" bIns="91425" lIns="91425" spcFirstLastPara="1" rIns="91425" wrap="square" tIns="91425">
            <a:noAutofit/>
          </a:bodyPr>
          <a:lstStyle>
            <a:lvl1pPr lvl="0">
              <a:spcBef>
                <a:spcPts val="0"/>
              </a:spcBef>
              <a:spcAft>
                <a:spcPts val="0"/>
              </a:spcAft>
              <a:buSzPts val="11800"/>
              <a:buFont typeface="Merriweather Light"/>
              <a:buNone/>
              <a:defRPr sz="11800"/>
            </a:lvl1pPr>
            <a:lvl2pPr lvl="1">
              <a:spcBef>
                <a:spcPts val="0"/>
              </a:spcBef>
              <a:spcAft>
                <a:spcPts val="0"/>
              </a:spcAft>
              <a:buSzPts val="11800"/>
              <a:buFont typeface="Merriweather Light"/>
              <a:buNone/>
              <a:defRPr sz="11800"/>
            </a:lvl2pPr>
            <a:lvl3pPr lvl="2">
              <a:spcBef>
                <a:spcPts val="0"/>
              </a:spcBef>
              <a:spcAft>
                <a:spcPts val="0"/>
              </a:spcAft>
              <a:buSzPts val="11800"/>
              <a:buFont typeface="Merriweather Light"/>
              <a:buNone/>
              <a:defRPr sz="11800"/>
            </a:lvl3pPr>
            <a:lvl4pPr lvl="3">
              <a:spcBef>
                <a:spcPts val="0"/>
              </a:spcBef>
              <a:spcAft>
                <a:spcPts val="0"/>
              </a:spcAft>
              <a:buSzPts val="11800"/>
              <a:buFont typeface="Merriweather Light"/>
              <a:buNone/>
              <a:defRPr sz="11800"/>
            </a:lvl4pPr>
            <a:lvl5pPr lvl="4">
              <a:spcBef>
                <a:spcPts val="0"/>
              </a:spcBef>
              <a:spcAft>
                <a:spcPts val="0"/>
              </a:spcAft>
              <a:buSzPts val="11800"/>
              <a:buFont typeface="Merriweather Light"/>
              <a:buNone/>
              <a:defRPr sz="11800"/>
            </a:lvl5pPr>
            <a:lvl6pPr lvl="5">
              <a:spcBef>
                <a:spcPts val="0"/>
              </a:spcBef>
              <a:spcAft>
                <a:spcPts val="0"/>
              </a:spcAft>
              <a:buSzPts val="11800"/>
              <a:buFont typeface="Merriweather Light"/>
              <a:buNone/>
              <a:defRPr sz="11800"/>
            </a:lvl6pPr>
            <a:lvl7pPr lvl="6">
              <a:spcBef>
                <a:spcPts val="0"/>
              </a:spcBef>
              <a:spcAft>
                <a:spcPts val="0"/>
              </a:spcAft>
              <a:buSzPts val="11800"/>
              <a:buFont typeface="Merriweather Light"/>
              <a:buNone/>
              <a:defRPr sz="11800"/>
            </a:lvl7pPr>
            <a:lvl8pPr lvl="7">
              <a:spcBef>
                <a:spcPts val="0"/>
              </a:spcBef>
              <a:spcAft>
                <a:spcPts val="0"/>
              </a:spcAft>
              <a:buSzPts val="11800"/>
              <a:buFont typeface="Merriweather Light"/>
              <a:buNone/>
              <a:defRPr sz="11800"/>
            </a:lvl8pPr>
            <a:lvl9pPr lvl="8">
              <a:spcBef>
                <a:spcPts val="0"/>
              </a:spcBef>
              <a:spcAft>
                <a:spcPts val="0"/>
              </a:spcAft>
              <a:buSzPts val="11800"/>
              <a:buFont typeface="Merriweather Light"/>
              <a:buNone/>
              <a:defRPr sz="11800"/>
            </a:lvl9pPr>
          </a:lstStyle>
          <a:p/>
        </p:txBody>
      </p:sp>
      <p:sp>
        <p:nvSpPr>
          <p:cNvPr id="182" name="Google Shape;182;p35"/>
          <p:cNvSpPr txBox="1"/>
          <p:nvPr>
            <p:ph idx="4" type="body"/>
          </p:nvPr>
        </p:nvSpPr>
        <p:spPr>
          <a:xfrm>
            <a:off x="228600" y="4597400"/>
            <a:ext cx="3150000" cy="31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183" name="Shape 183"/>
        <p:cNvGrpSpPr/>
        <p:nvPr/>
      </p:nvGrpSpPr>
      <p:grpSpPr>
        <a:xfrm>
          <a:off x="0" y="0"/>
          <a:ext cx="0" cy="0"/>
          <a:chOff x="0" y="0"/>
          <a:chExt cx="0" cy="0"/>
        </a:xfrm>
      </p:grpSpPr>
      <p:sp>
        <p:nvSpPr>
          <p:cNvPr id="184" name="Google Shape;184;p36"/>
          <p:cNvSpPr/>
          <p:nvPr>
            <p:ph idx="2" type="pic"/>
          </p:nvPr>
        </p:nvSpPr>
        <p:spPr>
          <a:xfrm>
            <a:off x="0" y="0"/>
            <a:ext cx="8583300" cy="3954600"/>
          </a:xfrm>
          <a:prstGeom prst="rect">
            <a:avLst/>
          </a:prstGeom>
          <a:noFill/>
          <a:ln>
            <a:noFill/>
          </a:ln>
        </p:spPr>
      </p:sp>
      <p:sp>
        <p:nvSpPr>
          <p:cNvPr id="185" name="Google Shape;185;p36"/>
          <p:cNvSpPr txBox="1"/>
          <p:nvPr>
            <p:ph type="title"/>
          </p:nvPr>
        </p:nvSpPr>
        <p:spPr>
          <a:xfrm>
            <a:off x="228600" y="4076300"/>
            <a:ext cx="8354700" cy="1067400"/>
          </a:xfrm>
          <a:prstGeom prst="rect">
            <a:avLst/>
          </a:prstGeom>
        </p:spPr>
        <p:txBody>
          <a:bodyPr anchorCtr="0" anchor="t" bIns="91425" lIns="91425" spcFirstLastPara="1" rIns="91425" wrap="square" tIns="91425">
            <a:normAutofit/>
          </a:bodyPr>
          <a:lstStyle>
            <a:lvl1pPr lvl="0">
              <a:spcBef>
                <a:spcPts val="0"/>
              </a:spcBef>
              <a:spcAft>
                <a:spcPts val="0"/>
              </a:spcAft>
              <a:buSzPts val="7200"/>
              <a:buFont typeface="Merriweather Light"/>
              <a:buNone/>
              <a:defRPr sz="7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86" name="Google Shape;186;p3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87" name="Google Shape;187;p36"/>
          <p:cNvSpPr txBox="1"/>
          <p:nvPr>
            <p:ph idx="3"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88" name="Google Shape;188;p36"/>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89" name="Google Shape;189;p36"/>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190" name="Shape 190"/>
        <p:cNvGrpSpPr/>
        <p:nvPr/>
      </p:nvGrpSpPr>
      <p:grpSpPr>
        <a:xfrm>
          <a:off x="0" y="0"/>
          <a:ext cx="0" cy="0"/>
          <a:chOff x="0" y="0"/>
          <a:chExt cx="0" cy="0"/>
        </a:xfrm>
      </p:grpSpPr>
      <p:cxnSp>
        <p:nvCxnSpPr>
          <p:cNvPr id="191" name="Google Shape;191;p3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92" name="Google Shape;192;p37"/>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93" name="Google Shape;193;p37"/>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94" name="Google Shape;194;p37"/>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95" name="Google Shape;195;p37"/>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96" name="Google Shape;196;p37"/>
          <p:cNvSpPr txBox="1"/>
          <p:nvPr>
            <p:ph idx="5"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97" name="Google Shape;197;p37"/>
          <p:cNvCxnSpPr/>
          <p:nvPr/>
        </p:nvCxnSpPr>
        <p:spPr>
          <a:xfrm>
            <a:off x="0" y="22128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98" name="Google Shape;198;p37"/>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199" name="Google Shape;199;p37"/>
          <p:cNvSpPr txBox="1"/>
          <p:nvPr>
            <p:ph idx="1" type="subTitle"/>
          </p:nvPr>
        </p:nvSpPr>
        <p:spPr>
          <a:xfrm>
            <a:off x="228600" y="2353775"/>
            <a:ext cx="22035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37"/>
          <p:cNvSpPr txBox="1"/>
          <p:nvPr>
            <p:ph idx="6" type="subTitle"/>
          </p:nvPr>
        </p:nvSpPr>
        <p:spPr>
          <a:xfrm>
            <a:off x="3558200" y="2353775"/>
            <a:ext cx="20379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37"/>
          <p:cNvSpPr txBox="1"/>
          <p:nvPr>
            <p:ph idx="7" type="body"/>
          </p:nvPr>
        </p:nvSpPr>
        <p:spPr>
          <a:xfrm>
            <a:off x="2299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02" name="Google Shape;202;p37"/>
          <p:cNvSpPr txBox="1"/>
          <p:nvPr>
            <p:ph idx="8" type="body"/>
          </p:nvPr>
        </p:nvSpPr>
        <p:spPr>
          <a:xfrm>
            <a:off x="35582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203" name="Shape 203"/>
        <p:cNvGrpSpPr/>
        <p:nvPr/>
      </p:nvGrpSpPr>
      <p:grpSpPr>
        <a:xfrm>
          <a:off x="0" y="0"/>
          <a:ext cx="0" cy="0"/>
          <a:chOff x="0" y="0"/>
          <a:chExt cx="0" cy="0"/>
        </a:xfrm>
      </p:grpSpPr>
      <p:cxnSp>
        <p:nvCxnSpPr>
          <p:cNvPr id="204" name="Google Shape;204;p3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05" name="Google Shape;205;p38"/>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06" name="Google Shape;206;p38"/>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07" name="Google Shape;207;p38"/>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208" name="Shape 208"/>
        <p:cNvGrpSpPr/>
        <p:nvPr/>
      </p:nvGrpSpPr>
      <p:grpSpPr>
        <a:xfrm>
          <a:off x="0" y="0"/>
          <a:ext cx="0" cy="0"/>
          <a:chOff x="0" y="0"/>
          <a:chExt cx="0" cy="0"/>
        </a:xfrm>
      </p:grpSpPr>
      <p:sp>
        <p:nvSpPr>
          <p:cNvPr id="209" name="Google Shape;209;p39"/>
          <p:cNvSpPr/>
          <p:nvPr>
            <p:ph idx="2" type="pic"/>
          </p:nvPr>
        </p:nvSpPr>
        <p:spPr>
          <a:xfrm>
            <a:off x="3558200" y="213800"/>
            <a:ext cx="5025000" cy="2358000"/>
          </a:xfrm>
          <a:prstGeom prst="rect">
            <a:avLst/>
          </a:prstGeom>
          <a:noFill/>
          <a:ln>
            <a:noFill/>
          </a:ln>
        </p:spPr>
      </p:sp>
      <p:sp>
        <p:nvSpPr>
          <p:cNvPr id="210" name="Google Shape;210;p39"/>
          <p:cNvSpPr/>
          <p:nvPr>
            <p:ph idx="3" type="pic"/>
          </p:nvPr>
        </p:nvSpPr>
        <p:spPr>
          <a:xfrm>
            <a:off x="3557075" y="2571750"/>
            <a:ext cx="5025000" cy="2343300"/>
          </a:xfrm>
          <a:prstGeom prst="rect">
            <a:avLst/>
          </a:prstGeom>
          <a:noFill/>
          <a:ln>
            <a:noFill/>
          </a:ln>
        </p:spPr>
      </p:sp>
      <p:cxnSp>
        <p:nvCxnSpPr>
          <p:cNvPr id="211" name="Google Shape;211;p3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12" name="Google Shape;212;p39"/>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13" name="Google Shape;213;p39"/>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14" name="Google Shape;214;p39"/>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15" name="Google Shape;215;p39"/>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16" name="Google Shape;216;p39"/>
          <p:cNvSpPr txBox="1"/>
          <p:nvPr>
            <p:ph idx="7" type="title"/>
          </p:nvPr>
        </p:nvSpPr>
        <p:spPr>
          <a:xfrm>
            <a:off x="231325" y="1403700"/>
            <a:ext cx="3147300" cy="116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7" name="Google Shape;217;p39"/>
          <p:cNvSpPr txBox="1"/>
          <p:nvPr>
            <p:ph idx="1" type="body"/>
          </p:nvPr>
        </p:nvSpPr>
        <p:spPr>
          <a:xfrm>
            <a:off x="229125" y="2572475"/>
            <a:ext cx="3149400" cy="1754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218" name="Shape 218"/>
        <p:cNvGrpSpPr/>
        <p:nvPr/>
      </p:nvGrpSpPr>
      <p:grpSpPr>
        <a:xfrm>
          <a:off x="0" y="0"/>
          <a:ext cx="0" cy="0"/>
          <a:chOff x="0" y="0"/>
          <a:chExt cx="0" cy="0"/>
        </a:xfrm>
      </p:grpSpPr>
      <p:sp>
        <p:nvSpPr>
          <p:cNvPr id="219" name="Google Shape;219;p40"/>
          <p:cNvSpPr/>
          <p:nvPr>
            <p:ph idx="2" type="pic"/>
          </p:nvPr>
        </p:nvSpPr>
        <p:spPr>
          <a:xfrm>
            <a:off x="233775" y="820275"/>
            <a:ext cx="2043000" cy="3507000"/>
          </a:xfrm>
          <a:prstGeom prst="rect">
            <a:avLst/>
          </a:prstGeom>
          <a:noFill/>
          <a:ln>
            <a:noFill/>
          </a:ln>
        </p:spPr>
      </p:sp>
      <p:sp>
        <p:nvSpPr>
          <p:cNvPr id="220" name="Google Shape;220;p40"/>
          <p:cNvSpPr/>
          <p:nvPr>
            <p:ph idx="3" type="pic"/>
          </p:nvPr>
        </p:nvSpPr>
        <p:spPr>
          <a:xfrm>
            <a:off x="2441450" y="1404850"/>
            <a:ext cx="3154200" cy="3507000"/>
          </a:xfrm>
          <a:prstGeom prst="rect">
            <a:avLst/>
          </a:prstGeom>
          <a:noFill/>
          <a:ln>
            <a:noFill/>
          </a:ln>
        </p:spPr>
      </p:sp>
      <p:sp>
        <p:nvSpPr>
          <p:cNvPr id="221" name="Google Shape;221;p40"/>
          <p:cNvSpPr/>
          <p:nvPr>
            <p:ph idx="4" type="pic"/>
          </p:nvPr>
        </p:nvSpPr>
        <p:spPr>
          <a:xfrm>
            <a:off x="5760650" y="818250"/>
            <a:ext cx="2052600" cy="3612900"/>
          </a:xfrm>
          <a:prstGeom prst="rect">
            <a:avLst/>
          </a:prstGeom>
          <a:noFill/>
          <a:ln>
            <a:noFill/>
          </a:ln>
        </p:spPr>
      </p:sp>
      <p:cxnSp>
        <p:nvCxnSpPr>
          <p:cNvPr id="222" name="Google Shape;222;p40"/>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23" name="Google Shape;223;p40"/>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24" name="Google Shape;224;p40"/>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25" name="Google Shape;225;p40"/>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26" name="Google Shape;226;p40"/>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27" name="Google Shape;227;p40"/>
          <p:cNvSpPr txBox="1"/>
          <p:nvPr>
            <p:ph idx="1" type="body"/>
          </p:nvPr>
        </p:nvSpPr>
        <p:spPr>
          <a:xfrm>
            <a:off x="2447900" y="818250"/>
            <a:ext cx="3147600" cy="58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228" name="Google Shape;228;p40"/>
          <p:cNvSpPr txBox="1"/>
          <p:nvPr>
            <p:ph idx="8" type="body"/>
          </p:nvPr>
        </p:nvSpPr>
        <p:spPr>
          <a:xfrm>
            <a:off x="228600" y="4329625"/>
            <a:ext cx="2052600" cy="5835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229" name="Google Shape;229;p40"/>
          <p:cNvSpPr txBox="1"/>
          <p:nvPr>
            <p:ph idx="9" type="body"/>
          </p:nvPr>
        </p:nvSpPr>
        <p:spPr>
          <a:xfrm>
            <a:off x="5755900" y="4431150"/>
            <a:ext cx="2057700" cy="4806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230" name="Shape 230"/>
        <p:cNvGrpSpPr/>
        <p:nvPr/>
      </p:nvGrpSpPr>
      <p:grpSpPr>
        <a:xfrm>
          <a:off x="0" y="0"/>
          <a:ext cx="0" cy="0"/>
          <a:chOff x="0" y="0"/>
          <a:chExt cx="0" cy="0"/>
        </a:xfrm>
      </p:grpSpPr>
      <p:sp>
        <p:nvSpPr>
          <p:cNvPr id="231" name="Google Shape;231;p41"/>
          <p:cNvSpPr txBox="1"/>
          <p:nvPr>
            <p:ph type="title"/>
          </p:nvPr>
        </p:nvSpPr>
        <p:spPr>
          <a:xfrm>
            <a:off x="221950" y="804550"/>
            <a:ext cx="3156600" cy="322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232" name="Google Shape;232;p4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33" name="Google Shape;233;p41"/>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34" name="Google Shape;234;p41"/>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35" name="Google Shape;235;p41"/>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36" name="Google Shape;236;p41"/>
          <p:cNvSpPr txBox="1"/>
          <p:nvPr>
            <p:ph idx="5"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37" name="Google Shape;237;p41"/>
          <p:cNvSpPr/>
          <p:nvPr>
            <p:ph idx="6" type="pic"/>
          </p:nvPr>
        </p:nvSpPr>
        <p:spPr>
          <a:xfrm>
            <a:off x="3556900" y="818400"/>
            <a:ext cx="2039100" cy="4098600"/>
          </a:xfrm>
          <a:prstGeom prst="rect">
            <a:avLst/>
          </a:prstGeom>
          <a:noFill/>
          <a:ln>
            <a:noFill/>
          </a:ln>
        </p:spPr>
      </p:sp>
      <p:sp>
        <p:nvSpPr>
          <p:cNvPr id="238" name="Google Shape;238;p41"/>
          <p:cNvSpPr/>
          <p:nvPr>
            <p:ph idx="7" type="pic"/>
          </p:nvPr>
        </p:nvSpPr>
        <p:spPr>
          <a:xfrm>
            <a:off x="5758550" y="818400"/>
            <a:ext cx="2052900" cy="4098600"/>
          </a:xfrm>
          <a:prstGeom prst="rect">
            <a:avLst/>
          </a:prstGeom>
          <a:noFill/>
          <a:ln>
            <a:noFill/>
          </a:ln>
        </p:spPr>
      </p:sp>
      <p:sp>
        <p:nvSpPr>
          <p:cNvPr id="239" name="Google Shape;239;p41"/>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40" name="Google Shape;240;p41"/>
          <p:cNvSpPr txBox="1"/>
          <p:nvPr>
            <p:ph idx="8" type="subTitle"/>
          </p:nvPr>
        </p:nvSpPr>
        <p:spPr>
          <a:xfrm>
            <a:off x="3556900" y="213800"/>
            <a:ext cx="22035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41" name="Google Shape;241;p41"/>
          <p:cNvSpPr txBox="1"/>
          <p:nvPr>
            <p:ph idx="9" type="subTitle"/>
          </p:nvPr>
        </p:nvSpPr>
        <p:spPr>
          <a:xfrm>
            <a:off x="5766050" y="213800"/>
            <a:ext cx="2037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242" name="Shape 242"/>
        <p:cNvGrpSpPr/>
        <p:nvPr/>
      </p:nvGrpSpPr>
      <p:grpSpPr>
        <a:xfrm>
          <a:off x="0" y="0"/>
          <a:ext cx="0" cy="0"/>
          <a:chOff x="0" y="0"/>
          <a:chExt cx="0" cy="0"/>
        </a:xfrm>
      </p:grpSpPr>
      <p:sp>
        <p:nvSpPr>
          <p:cNvPr id="243" name="Google Shape;243;p42"/>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44" name="Google Shape;244;p42"/>
          <p:cNvSpPr txBox="1"/>
          <p:nvPr>
            <p:ph idx="2" type="title"/>
          </p:nvPr>
        </p:nvSpPr>
        <p:spPr>
          <a:xfrm>
            <a:off x="228600" y="1984250"/>
            <a:ext cx="42657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30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30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30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30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30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30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3000"/>
              <a:buFont typeface="Merriweather"/>
              <a:buNone/>
              <a:defRPr>
                <a:latin typeface="Merriweather"/>
                <a:ea typeface="Merriweather"/>
                <a:cs typeface="Merriweather"/>
                <a:sym typeface="Merriweather"/>
              </a:defRPr>
            </a:lvl9pPr>
          </a:lstStyle>
          <a:p/>
        </p:txBody>
      </p:sp>
      <p:sp>
        <p:nvSpPr>
          <p:cNvPr id="245" name="Google Shape;245;p42"/>
          <p:cNvSpPr txBox="1"/>
          <p:nvPr>
            <p:ph idx="3"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46" name="Google Shape;246;p42"/>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47" name="Google Shape;247;p42"/>
          <p:cNvSpPr txBox="1"/>
          <p:nvPr>
            <p:ph idx="4" type="body"/>
          </p:nvPr>
        </p:nvSpPr>
        <p:spPr>
          <a:xfrm>
            <a:off x="4658875" y="1984250"/>
            <a:ext cx="4265700" cy="737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248" name="Shape 248"/>
        <p:cNvGrpSpPr/>
        <p:nvPr/>
      </p:nvGrpSpPr>
      <p:grpSpPr>
        <a:xfrm>
          <a:off x="0" y="0"/>
          <a:ext cx="0" cy="0"/>
          <a:chOff x="0" y="0"/>
          <a:chExt cx="0" cy="0"/>
        </a:xfrm>
      </p:grpSpPr>
      <p:cxnSp>
        <p:nvCxnSpPr>
          <p:cNvPr id="249" name="Google Shape;249;p43"/>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0" name="Google Shape;250;p43"/>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1" name="Google Shape;251;p43"/>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2" name="Google Shape;252;p43"/>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53" name="Google Shape;253;p43"/>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254" name="Google Shape;254;p43"/>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55" name="Google Shape;255;p43"/>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56" name="Google Shape;256;p43"/>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57" name="Google Shape;257;p43"/>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58" name="Google Shape;258;p43"/>
          <p:cNvSpPr txBox="1"/>
          <p:nvPr>
            <p:ph idx="5" type="title"/>
          </p:nvPr>
        </p:nvSpPr>
        <p:spPr>
          <a:xfrm>
            <a:off x="13259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59" name="Google Shape;259;p43"/>
          <p:cNvSpPr txBox="1"/>
          <p:nvPr>
            <p:ph idx="6" type="title"/>
          </p:nvPr>
        </p:nvSpPr>
        <p:spPr>
          <a:xfrm>
            <a:off x="13258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0" name="Google Shape;260;p43"/>
          <p:cNvSpPr txBox="1"/>
          <p:nvPr>
            <p:ph idx="7" type="title"/>
          </p:nvPr>
        </p:nvSpPr>
        <p:spPr>
          <a:xfrm>
            <a:off x="13258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1" name="Google Shape;261;p43"/>
          <p:cNvSpPr txBox="1"/>
          <p:nvPr>
            <p:ph idx="8" type="title"/>
          </p:nvPr>
        </p:nvSpPr>
        <p:spPr>
          <a:xfrm>
            <a:off x="13258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2" name="Google Shape;262;p43"/>
          <p:cNvSpPr txBox="1"/>
          <p:nvPr>
            <p:ph idx="1" type="subTitle"/>
          </p:nvPr>
        </p:nvSpPr>
        <p:spPr>
          <a:xfrm>
            <a:off x="2286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3" name="Google Shape;263;p43"/>
          <p:cNvSpPr txBox="1"/>
          <p:nvPr>
            <p:ph idx="9" type="subTitle"/>
          </p:nvPr>
        </p:nvSpPr>
        <p:spPr>
          <a:xfrm>
            <a:off x="2286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4" name="Google Shape;264;p43"/>
          <p:cNvSpPr txBox="1"/>
          <p:nvPr>
            <p:ph idx="13" type="subTitle"/>
          </p:nvPr>
        </p:nvSpPr>
        <p:spPr>
          <a:xfrm>
            <a:off x="2311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5" name="Google Shape;265;p43"/>
          <p:cNvSpPr txBox="1"/>
          <p:nvPr>
            <p:ph idx="14" type="subTitle"/>
          </p:nvPr>
        </p:nvSpPr>
        <p:spPr>
          <a:xfrm>
            <a:off x="2286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6" name="Google Shape;266;p43"/>
          <p:cNvSpPr txBox="1"/>
          <p:nvPr>
            <p:ph idx="15" type="body"/>
          </p:nvPr>
        </p:nvSpPr>
        <p:spPr>
          <a:xfrm>
            <a:off x="5760650" y="1403700"/>
            <a:ext cx="2829600" cy="8616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67" name="Google Shape;267;p43"/>
          <p:cNvSpPr txBox="1"/>
          <p:nvPr>
            <p:ph idx="16" type="body"/>
          </p:nvPr>
        </p:nvSpPr>
        <p:spPr>
          <a:xfrm>
            <a:off x="5760650" y="226815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68" name="Google Shape;268;p43"/>
          <p:cNvSpPr txBox="1"/>
          <p:nvPr>
            <p:ph idx="17" type="body"/>
          </p:nvPr>
        </p:nvSpPr>
        <p:spPr>
          <a:xfrm>
            <a:off x="5760500" y="315220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69" name="Google Shape;269;p43"/>
          <p:cNvSpPr txBox="1"/>
          <p:nvPr>
            <p:ph idx="18" type="body"/>
          </p:nvPr>
        </p:nvSpPr>
        <p:spPr>
          <a:xfrm>
            <a:off x="5762750" y="4036238"/>
            <a:ext cx="28341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270" name="Shape 270"/>
        <p:cNvGrpSpPr/>
        <p:nvPr/>
      </p:nvGrpSpPr>
      <p:grpSpPr>
        <a:xfrm>
          <a:off x="0" y="0"/>
          <a:ext cx="0" cy="0"/>
          <a:chOff x="0" y="0"/>
          <a:chExt cx="0" cy="0"/>
        </a:xfrm>
      </p:grpSpPr>
      <p:sp>
        <p:nvSpPr>
          <p:cNvPr id="271" name="Google Shape;271;p44"/>
          <p:cNvSpPr txBox="1"/>
          <p:nvPr>
            <p:ph type="title"/>
          </p:nvPr>
        </p:nvSpPr>
        <p:spPr>
          <a:xfrm>
            <a:off x="-21000" y="-125200"/>
            <a:ext cx="9186000" cy="1558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11800"/>
              <a:buFont typeface="Merriweather Light"/>
              <a:buNone/>
              <a:defRPr sz="118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72" name="Google Shape;272;p44"/>
          <p:cNvSpPr txBox="1"/>
          <p:nvPr>
            <p:ph idx="2"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73" name="Google Shape;273;p44"/>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274" name="Shape 274"/>
        <p:cNvGrpSpPr/>
        <p:nvPr/>
      </p:nvGrpSpPr>
      <p:grpSpPr>
        <a:xfrm>
          <a:off x="0" y="0"/>
          <a:ext cx="0" cy="0"/>
          <a:chOff x="0" y="0"/>
          <a:chExt cx="0" cy="0"/>
        </a:xfrm>
      </p:grpSpPr>
      <p:cxnSp>
        <p:nvCxnSpPr>
          <p:cNvPr id="275" name="Google Shape;275;p4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76" name="Google Shape;276;p45"/>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77" name="Google Shape;277;p45"/>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78" name="Google Shape;278;p45"/>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79" name="Google Shape;279;p45"/>
          <p:cNvSpPr/>
          <p:nvPr>
            <p:ph idx="4" type="pic"/>
          </p:nvPr>
        </p:nvSpPr>
        <p:spPr>
          <a:xfrm>
            <a:off x="0" y="0"/>
            <a:ext cx="8582100" cy="51435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280" name="Shape 280"/>
        <p:cNvGrpSpPr/>
        <p:nvPr/>
      </p:nvGrpSpPr>
      <p:grpSpPr>
        <a:xfrm>
          <a:off x="0" y="0"/>
          <a:ext cx="0" cy="0"/>
          <a:chOff x="0" y="0"/>
          <a:chExt cx="0" cy="0"/>
        </a:xfrm>
      </p:grpSpPr>
      <p:cxnSp>
        <p:nvCxnSpPr>
          <p:cNvPr id="281" name="Google Shape;281;p4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82" name="Google Shape;282;p46"/>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83" name="Google Shape;283;p46"/>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84" name="Google Shape;284;p46"/>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85" name="Google Shape;285;p46"/>
          <p:cNvSpPr/>
          <p:nvPr>
            <p:ph idx="4" type="pic"/>
          </p:nvPr>
        </p:nvSpPr>
        <p:spPr>
          <a:xfrm>
            <a:off x="0" y="0"/>
            <a:ext cx="8582100" cy="4025100"/>
          </a:xfrm>
          <a:prstGeom prst="rect">
            <a:avLst/>
          </a:prstGeom>
          <a:noFill/>
          <a:ln>
            <a:noFill/>
          </a:ln>
        </p:spPr>
      </p:sp>
      <p:sp>
        <p:nvSpPr>
          <p:cNvPr id="286" name="Google Shape;286;p46"/>
          <p:cNvSpPr txBox="1"/>
          <p:nvPr>
            <p:ph idx="5" type="title"/>
          </p:nvPr>
        </p:nvSpPr>
        <p:spPr>
          <a:xfrm>
            <a:off x="228600" y="4025100"/>
            <a:ext cx="4265700" cy="11190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87" name="Google Shape;287;p46"/>
          <p:cNvSpPr txBox="1"/>
          <p:nvPr>
            <p:ph idx="1" type="body"/>
          </p:nvPr>
        </p:nvSpPr>
        <p:spPr>
          <a:xfrm>
            <a:off x="4658875" y="4025100"/>
            <a:ext cx="3319200" cy="11190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288" name="Shape 288"/>
        <p:cNvGrpSpPr/>
        <p:nvPr/>
      </p:nvGrpSpPr>
      <p:grpSpPr>
        <a:xfrm>
          <a:off x="0" y="0"/>
          <a:ext cx="0" cy="0"/>
          <a:chOff x="0" y="0"/>
          <a:chExt cx="0" cy="0"/>
        </a:xfrm>
      </p:grpSpPr>
      <p:sp>
        <p:nvSpPr>
          <p:cNvPr id="289" name="Google Shape;289;p47"/>
          <p:cNvSpPr/>
          <p:nvPr>
            <p:ph idx="2" type="pic"/>
          </p:nvPr>
        </p:nvSpPr>
        <p:spPr>
          <a:xfrm>
            <a:off x="228600" y="1984250"/>
            <a:ext cx="4263900" cy="2546400"/>
          </a:xfrm>
          <a:prstGeom prst="rect">
            <a:avLst/>
          </a:prstGeom>
          <a:noFill/>
          <a:ln>
            <a:noFill/>
          </a:ln>
        </p:spPr>
      </p:sp>
      <p:sp>
        <p:nvSpPr>
          <p:cNvPr id="290" name="Google Shape;290;p47"/>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91" name="Google Shape;291;p47"/>
          <p:cNvSpPr txBox="1"/>
          <p:nvPr>
            <p:ph idx="1" type="body"/>
          </p:nvPr>
        </p:nvSpPr>
        <p:spPr>
          <a:xfrm>
            <a:off x="4658875" y="1984250"/>
            <a:ext cx="3319200" cy="2154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92" name="Google Shape;292;p47"/>
          <p:cNvSpPr txBox="1"/>
          <p:nvPr>
            <p:ph idx="3"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cxnSp>
        <p:nvCxnSpPr>
          <p:cNvPr id="293" name="Google Shape;293;p4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94" name="Google Shape;294;p47"/>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95" name="Google Shape;295;p47"/>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96" name="Google Shape;296;p47"/>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297" name="Shape 297"/>
        <p:cNvGrpSpPr/>
        <p:nvPr/>
      </p:nvGrpSpPr>
      <p:grpSpPr>
        <a:xfrm>
          <a:off x="0" y="0"/>
          <a:ext cx="0" cy="0"/>
          <a:chOff x="0" y="0"/>
          <a:chExt cx="0" cy="0"/>
        </a:xfrm>
      </p:grpSpPr>
      <p:sp>
        <p:nvSpPr>
          <p:cNvPr id="298" name="Google Shape;298;p48"/>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99" name="Google Shape;299;p48"/>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00" name="Google Shape;300;p48"/>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01" name="Google Shape;301;p48"/>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02" name="Google Shape;302;p48"/>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303" name="Google Shape;303;p48"/>
          <p:cNvSpPr txBox="1"/>
          <p:nvPr>
            <p:ph idx="2" type="title"/>
          </p:nvPr>
        </p:nvSpPr>
        <p:spPr>
          <a:xfrm>
            <a:off x="35357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4" name="Google Shape;304;p48"/>
          <p:cNvSpPr txBox="1"/>
          <p:nvPr>
            <p:ph idx="3" type="title"/>
          </p:nvPr>
        </p:nvSpPr>
        <p:spPr>
          <a:xfrm>
            <a:off x="35356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5" name="Google Shape;305;p48"/>
          <p:cNvSpPr txBox="1"/>
          <p:nvPr>
            <p:ph idx="4" type="title"/>
          </p:nvPr>
        </p:nvSpPr>
        <p:spPr>
          <a:xfrm>
            <a:off x="35356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6" name="Google Shape;306;p48"/>
          <p:cNvSpPr txBox="1"/>
          <p:nvPr>
            <p:ph idx="5" type="title"/>
          </p:nvPr>
        </p:nvSpPr>
        <p:spPr>
          <a:xfrm>
            <a:off x="35356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7" name="Google Shape;307;p48"/>
          <p:cNvSpPr txBox="1"/>
          <p:nvPr>
            <p:ph idx="1" type="subTitle"/>
          </p:nvPr>
        </p:nvSpPr>
        <p:spPr>
          <a:xfrm>
            <a:off x="24384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08" name="Google Shape;308;p48"/>
          <p:cNvSpPr txBox="1"/>
          <p:nvPr>
            <p:ph idx="6" type="subTitle"/>
          </p:nvPr>
        </p:nvSpPr>
        <p:spPr>
          <a:xfrm>
            <a:off x="24384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09" name="Google Shape;309;p48"/>
          <p:cNvSpPr txBox="1"/>
          <p:nvPr>
            <p:ph idx="7" type="subTitle"/>
          </p:nvPr>
        </p:nvSpPr>
        <p:spPr>
          <a:xfrm>
            <a:off x="24409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10" name="Google Shape;310;p48"/>
          <p:cNvSpPr txBox="1"/>
          <p:nvPr>
            <p:ph idx="8" type="subTitle"/>
          </p:nvPr>
        </p:nvSpPr>
        <p:spPr>
          <a:xfrm>
            <a:off x="24384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cxnSp>
        <p:nvCxnSpPr>
          <p:cNvPr id="311" name="Google Shape;311;p4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12" name="Google Shape;312;p48"/>
          <p:cNvSpPr txBox="1"/>
          <p:nvPr>
            <p:ph idx="9"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13" name="Google Shape;313;p48"/>
          <p:cNvSpPr txBox="1"/>
          <p:nvPr>
            <p:ph idx="1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14" name="Google Shape;314;p48"/>
          <p:cNvSpPr txBox="1"/>
          <p:nvPr>
            <p:ph idx="1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315" name="Shape 315"/>
        <p:cNvGrpSpPr/>
        <p:nvPr/>
      </p:nvGrpSpPr>
      <p:grpSpPr>
        <a:xfrm>
          <a:off x="0" y="0"/>
          <a:ext cx="0" cy="0"/>
          <a:chOff x="0" y="0"/>
          <a:chExt cx="0" cy="0"/>
        </a:xfrm>
      </p:grpSpPr>
      <p:sp>
        <p:nvSpPr>
          <p:cNvPr id="316" name="Google Shape;316;p49"/>
          <p:cNvSpPr/>
          <p:nvPr>
            <p:ph idx="2" type="pic"/>
          </p:nvPr>
        </p:nvSpPr>
        <p:spPr>
          <a:xfrm>
            <a:off x="6876275" y="1984258"/>
            <a:ext cx="1707000" cy="2345400"/>
          </a:xfrm>
          <a:prstGeom prst="rect">
            <a:avLst/>
          </a:prstGeom>
          <a:noFill/>
          <a:ln>
            <a:noFill/>
          </a:ln>
        </p:spPr>
      </p:sp>
      <p:sp>
        <p:nvSpPr>
          <p:cNvPr id="317" name="Google Shape;317;p49"/>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18" name="Google Shape;318;p49"/>
          <p:cNvSpPr txBox="1"/>
          <p:nvPr>
            <p:ph idx="3"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319" name="Google Shape;319;p4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20" name="Google Shape;320;p49"/>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21" name="Google Shape;321;p49"/>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22" name="Google Shape;322;p49"/>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23" name="Google Shape;323;p49"/>
          <p:cNvSpPr/>
          <p:nvPr>
            <p:ph idx="7" type="pic"/>
          </p:nvPr>
        </p:nvSpPr>
        <p:spPr>
          <a:xfrm>
            <a:off x="228500" y="1984331"/>
            <a:ext cx="2048100" cy="2333100"/>
          </a:xfrm>
          <a:prstGeom prst="rect">
            <a:avLst/>
          </a:prstGeom>
          <a:noFill/>
          <a:ln>
            <a:noFill/>
          </a:ln>
        </p:spPr>
      </p:sp>
      <p:sp>
        <p:nvSpPr>
          <p:cNvPr id="324" name="Google Shape;324;p49"/>
          <p:cNvSpPr/>
          <p:nvPr>
            <p:ph idx="8" type="pic"/>
          </p:nvPr>
        </p:nvSpPr>
        <p:spPr>
          <a:xfrm>
            <a:off x="2441450" y="1984331"/>
            <a:ext cx="2052900" cy="2333100"/>
          </a:xfrm>
          <a:prstGeom prst="rect">
            <a:avLst/>
          </a:prstGeom>
          <a:noFill/>
          <a:ln>
            <a:noFill/>
          </a:ln>
        </p:spPr>
      </p:sp>
      <p:sp>
        <p:nvSpPr>
          <p:cNvPr id="325" name="Google Shape;325;p49"/>
          <p:cNvSpPr/>
          <p:nvPr>
            <p:ph idx="9" type="pic"/>
          </p:nvPr>
        </p:nvSpPr>
        <p:spPr>
          <a:xfrm>
            <a:off x="4658875" y="1984075"/>
            <a:ext cx="2039100" cy="2345400"/>
          </a:xfrm>
          <a:prstGeom prst="rect">
            <a:avLst/>
          </a:prstGeom>
          <a:noFill/>
          <a:ln>
            <a:noFill/>
          </a:ln>
        </p:spPr>
      </p:sp>
      <p:sp>
        <p:nvSpPr>
          <p:cNvPr id="326" name="Google Shape;326;p49"/>
          <p:cNvSpPr txBox="1"/>
          <p:nvPr>
            <p:ph idx="1" type="subTitle"/>
          </p:nvPr>
        </p:nvSpPr>
        <p:spPr>
          <a:xfrm>
            <a:off x="228600"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27" name="Google Shape;327;p49"/>
          <p:cNvSpPr txBox="1"/>
          <p:nvPr>
            <p:ph idx="13" type="subTitle"/>
          </p:nvPr>
        </p:nvSpPr>
        <p:spPr>
          <a:xfrm>
            <a:off x="24344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28" name="Google Shape;328;p49"/>
          <p:cNvSpPr txBox="1"/>
          <p:nvPr>
            <p:ph idx="14" type="subTitle"/>
          </p:nvPr>
        </p:nvSpPr>
        <p:spPr>
          <a:xfrm>
            <a:off x="46588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29" name="Google Shape;329;p49"/>
          <p:cNvSpPr txBox="1"/>
          <p:nvPr>
            <p:ph idx="15" type="subTitle"/>
          </p:nvPr>
        </p:nvSpPr>
        <p:spPr>
          <a:xfrm>
            <a:off x="6864750" y="4569975"/>
            <a:ext cx="17256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330" name="Google Shape;330;p49"/>
          <p:cNvSpPr txBox="1"/>
          <p:nvPr>
            <p:ph idx="16" type="subTitle"/>
          </p:nvPr>
        </p:nvSpPr>
        <p:spPr>
          <a:xfrm>
            <a:off x="224125" y="4317425"/>
            <a:ext cx="20481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331" name="Google Shape;331;p49"/>
          <p:cNvSpPr txBox="1"/>
          <p:nvPr>
            <p:ph idx="17" type="subTitle"/>
          </p:nvPr>
        </p:nvSpPr>
        <p:spPr>
          <a:xfrm>
            <a:off x="2441475"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332" name="Google Shape;332;p49"/>
          <p:cNvSpPr txBox="1"/>
          <p:nvPr>
            <p:ph idx="18" type="subTitle"/>
          </p:nvPr>
        </p:nvSpPr>
        <p:spPr>
          <a:xfrm>
            <a:off x="4653113"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333" name="Google Shape;333;p49"/>
          <p:cNvSpPr txBox="1"/>
          <p:nvPr>
            <p:ph idx="19" type="subTitle"/>
          </p:nvPr>
        </p:nvSpPr>
        <p:spPr>
          <a:xfrm>
            <a:off x="6876275" y="4329650"/>
            <a:ext cx="17070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334" name="Shape 334"/>
        <p:cNvGrpSpPr/>
        <p:nvPr/>
      </p:nvGrpSpPr>
      <p:grpSpPr>
        <a:xfrm>
          <a:off x="0" y="0"/>
          <a:ext cx="0" cy="0"/>
          <a:chOff x="0" y="0"/>
          <a:chExt cx="0" cy="0"/>
        </a:xfrm>
      </p:grpSpPr>
      <p:cxnSp>
        <p:nvCxnSpPr>
          <p:cNvPr id="335" name="Google Shape;335;p50"/>
          <p:cNvCxnSpPr/>
          <p:nvPr/>
        </p:nvCxnSpPr>
        <p:spPr>
          <a:xfrm>
            <a:off x="-125" y="198402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36" name="Google Shape;336;p50"/>
          <p:cNvCxnSpPr/>
          <p:nvPr/>
        </p:nvCxnSpPr>
        <p:spPr>
          <a:xfrm>
            <a:off x="-125" y="2960983"/>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37" name="Google Shape;337;p50"/>
          <p:cNvCxnSpPr/>
          <p:nvPr/>
        </p:nvCxnSpPr>
        <p:spPr>
          <a:xfrm>
            <a:off x="-125" y="3937942"/>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338" name="Google Shape;338;p50"/>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339" name="Google Shape;339;p50"/>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340" name="Google Shape;340;p50"/>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41" name="Google Shape;341;p50"/>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42" name="Google Shape;342;p50"/>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43" name="Google Shape;343;p50"/>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44" name="Google Shape;344;p50"/>
          <p:cNvSpPr txBox="1"/>
          <p:nvPr>
            <p:ph idx="5" type="title"/>
          </p:nvPr>
        </p:nvSpPr>
        <p:spPr>
          <a:xfrm>
            <a:off x="2276875" y="101815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45" name="Google Shape;345;p50"/>
          <p:cNvSpPr txBox="1"/>
          <p:nvPr>
            <p:ph idx="6" type="title"/>
          </p:nvPr>
        </p:nvSpPr>
        <p:spPr>
          <a:xfrm>
            <a:off x="2276875" y="296100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46" name="Google Shape;346;p50"/>
          <p:cNvSpPr txBox="1"/>
          <p:nvPr>
            <p:ph idx="7" type="title"/>
          </p:nvPr>
        </p:nvSpPr>
        <p:spPr>
          <a:xfrm>
            <a:off x="2283475" y="3943850"/>
            <a:ext cx="4233600" cy="973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47" name="Google Shape;347;p50"/>
          <p:cNvSpPr txBox="1"/>
          <p:nvPr>
            <p:ph idx="8" type="title"/>
          </p:nvPr>
        </p:nvSpPr>
        <p:spPr>
          <a:xfrm>
            <a:off x="2276875" y="1984025"/>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48" name="Google Shape;348;p50"/>
          <p:cNvSpPr txBox="1"/>
          <p:nvPr>
            <p:ph idx="9" type="title"/>
          </p:nvPr>
        </p:nvSpPr>
        <p:spPr>
          <a:xfrm>
            <a:off x="228600" y="10072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49" name="Google Shape;349;p50"/>
          <p:cNvSpPr txBox="1"/>
          <p:nvPr>
            <p:ph idx="13" type="title"/>
          </p:nvPr>
        </p:nvSpPr>
        <p:spPr>
          <a:xfrm>
            <a:off x="228600" y="19840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50" name="Google Shape;350;p50"/>
          <p:cNvSpPr txBox="1"/>
          <p:nvPr>
            <p:ph idx="14" type="title"/>
          </p:nvPr>
        </p:nvSpPr>
        <p:spPr>
          <a:xfrm>
            <a:off x="228600" y="29665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51" name="Google Shape;351;p50"/>
          <p:cNvSpPr txBox="1"/>
          <p:nvPr>
            <p:ph idx="15" type="title"/>
          </p:nvPr>
        </p:nvSpPr>
        <p:spPr>
          <a:xfrm>
            <a:off x="228600" y="3938100"/>
            <a:ext cx="2048100" cy="973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352" name="Shape 352"/>
        <p:cNvGrpSpPr/>
        <p:nvPr/>
      </p:nvGrpSpPr>
      <p:grpSpPr>
        <a:xfrm>
          <a:off x="0" y="0"/>
          <a:ext cx="0" cy="0"/>
          <a:chOff x="0" y="0"/>
          <a:chExt cx="0" cy="0"/>
        </a:xfrm>
      </p:grpSpPr>
      <p:sp>
        <p:nvSpPr>
          <p:cNvPr id="353" name="Google Shape;353;p51"/>
          <p:cNvSpPr/>
          <p:nvPr>
            <p:ph idx="2" type="pic"/>
          </p:nvPr>
        </p:nvSpPr>
        <p:spPr>
          <a:xfrm>
            <a:off x="6875200" y="2571758"/>
            <a:ext cx="1707000" cy="2345400"/>
          </a:xfrm>
          <a:prstGeom prst="rect">
            <a:avLst/>
          </a:prstGeom>
          <a:noFill/>
          <a:ln>
            <a:noFill/>
          </a:ln>
        </p:spPr>
      </p:sp>
      <p:sp>
        <p:nvSpPr>
          <p:cNvPr id="354" name="Google Shape;354;p51"/>
          <p:cNvSpPr/>
          <p:nvPr>
            <p:ph idx="3" type="pic"/>
          </p:nvPr>
        </p:nvSpPr>
        <p:spPr>
          <a:xfrm>
            <a:off x="4486003" y="818401"/>
            <a:ext cx="4096200" cy="1588500"/>
          </a:xfrm>
          <a:prstGeom prst="rect">
            <a:avLst/>
          </a:prstGeom>
          <a:noFill/>
          <a:ln>
            <a:noFill/>
          </a:ln>
        </p:spPr>
      </p:sp>
      <p:cxnSp>
        <p:nvCxnSpPr>
          <p:cNvPr id="355" name="Google Shape;355;p5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56" name="Google Shape;356;p51"/>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57" name="Google Shape;357;p51"/>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58" name="Google Shape;358;p51"/>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59" name="Google Shape;359;p51"/>
          <p:cNvSpPr/>
          <p:nvPr>
            <p:ph idx="6" type="pic"/>
          </p:nvPr>
        </p:nvSpPr>
        <p:spPr>
          <a:xfrm>
            <a:off x="228500" y="818404"/>
            <a:ext cx="2048100" cy="1588500"/>
          </a:xfrm>
          <a:prstGeom prst="rect">
            <a:avLst/>
          </a:prstGeom>
          <a:noFill/>
          <a:ln>
            <a:noFill/>
          </a:ln>
        </p:spPr>
      </p:sp>
      <p:sp>
        <p:nvSpPr>
          <p:cNvPr id="360" name="Google Shape;360;p51"/>
          <p:cNvSpPr/>
          <p:nvPr>
            <p:ph idx="7" type="pic"/>
          </p:nvPr>
        </p:nvSpPr>
        <p:spPr>
          <a:xfrm>
            <a:off x="233000" y="2571750"/>
            <a:ext cx="2039100" cy="2345400"/>
          </a:xfrm>
          <a:prstGeom prst="rect">
            <a:avLst/>
          </a:prstGeom>
          <a:noFill/>
          <a:ln>
            <a:noFill/>
          </a:ln>
        </p:spPr>
      </p:sp>
      <p:sp>
        <p:nvSpPr>
          <p:cNvPr id="361" name="Google Shape;361;p51"/>
          <p:cNvSpPr txBox="1"/>
          <p:nvPr>
            <p:ph idx="8"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62" name="Google Shape;362;p51"/>
          <p:cNvSpPr/>
          <p:nvPr>
            <p:ph idx="9" type="pic"/>
          </p:nvPr>
        </p:nvSpPr>
        <p:spPr>
          <a:xfrm>
            <a:off x="2441450" y="2571750"/>
            <a:ext cx="2052900" cy="23454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363" name="Shape 363"/>
        <p:cNvGrpSpPr/>
        <p:nvPr/>
      </p:nvGrpSpPr>
      <p:grpSpPr>
        <a:xfrm>
          <a:off x="0" y="0"/>
          <a:ext cx="0" cy="0"/>
          <a:chOff x="0" y="0"/>
          <a:chExt cx="0" cy="0"/>
        </a:xfrm>
      </p:grpSpPr>
      <p:sp>
        <p:nvSpPr>
          <p:cNvPr id="364" name="Google Shape;364;p52"/>
          <p:cNvSpPr/>
          <p:nvPr>
            <p:ph idx="2" type="pic"/>
          </p:nvPr>
        </p:nvSpPr>
        <p:spPr>
          <a:xfrm>
            <a:off x="228600" y="2559650"/>
            <a:ext cx="3914100" cy="2352000"/>
          </a:xfrm>
          <a:prstGeom prst="rect">
            <a:avLst/>
          </a:prstGeom>
          <a:noFill/>
          <a:ln>
            <a:noFill/>
          </a:ln>
        </p:spPr>
      </p:sp>
      <p:sp>
        <p:nvSpPr>
          <p:cNvPr id="365" name="Google Shape;365;p52"/>
          <p:cNvSpPr/>
          <p:nvPr>
            <p:ph idx="3" type="pic"/>
          </p:nvPr>
        </p:nvSpPr>
        <p:spPr>
          <a:xfrm>
            <a:off x="4658875" y="219850"/>
            <a:ext cx="3319200" cy="2352000"/>
          </a:xfrm>
          <a:prstGeom prst="rect">
            <a:avLst/>
          </a:prstGeom>
          <a:noFill/>
          <a:ln>
            <a:noFill/>
          </a:ln>
        </p:spPr>
      </p:sp>
      <p:cxnSp>
        <p:nvCxnSpPr>
          <p:cNvPr id="366" name="Google Shape;366;p52"/>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67" name="Google Shape;367;p52"/>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68" name="Google Shape;368;p52"/>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69" name="Google Shape;369;p52"/>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70" name="Google Shape;370;p52"/>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71" name="Google Shape;371;p52"/>
          <p:cNvSpPr txBox="1"/>
          <p:nvPr>
            <p:ph idx="7" type="title"/>
          </p:nvPr>
        </p:nvSpPr>
        <p:spPr>
          <a:xfrm>
            <a:off x="4669800" y="2656800"/>
            <a:ext cx="20361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72" name="Google Shape;372;p52"/>
          <p:cNvSpPr txBox="1"/>
          <p:nvPr>
            <p:ph idx="1" type="body"/>
          </p:nvPr>
        </p:nvSpPr>
        <p:spPr>
          <a:xfrm>
            <a:off x="4658875" y="3030300"/>
            <a:ext cx="3148800" cy="1886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373" name="Google Shape;373;p52"/>
          <p:cNvSpPr txBox="1"/>
          <p:nvPr>
            <p:ph idx="8" type="title"/>
          </p:nvPr>
        </p:nvSpPr>
        <p:spPr>
          <a:xfrm>
            <a:off x="234600" y="818400"/>
            <a:ext cx="22068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74" name="Google Shape;374;p52"/>
          <p:cNvSpPr txBox="1"/>
          <p:nvPr>
            <p:ph idx="9" type="body"/>
          </p:nvPr>
        </p:nvSpPr>
        <p:spPr>
          <a:xfrm>
            <a:off x="229850" y="1328800"/>
            <a:ext cx="3148800" cy="103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375" name="Shape 375"/>
        <p:cNvGrpSpPr/>
        <p:nvPr/>
      </p:nvGrpSpPr>
      <p:grpSpPr>
        <a:xfrm>
          <a:off x="0" y="0"/>
          <a:ext cx="0" cy="0"/>
          <a:chOff x="0" y="0"/>
          <a:chExt cx="0" cy="0"/>
        </a:xfrm>
      </p:grpSpPr>
      <p:sp>
        <p:nvSpPr>
          <p:cNvPr id="376" name="Google Shape;376;p53"/>
          <p:cNvSpPr/>
          <p:nvPr>
            <p:ph idx="2" type="pic"/>
          </p:nvPr>
        </p:nvSpPr>
        <p:spPr>
          <a:xfrm>
            <a:off x="228600" y="1984250"/>
            <a:ext cx="2517600" cy="2927400"/>
          </a:xfrm>
          <a:prstGeom prst="rect">
            <a:avLst/>
          </a:prstGeom>
          <a:noFill/>
          <a:ln>
            <a:noFill/>
          </a:ln>
        </p:spPr>
      </p:sp>
      <p:sp>
        <p:nvSpPr>
          <p:cNvPr id="377" name="Google Shape;377;p53"/>
          <p:cNvSpPr/>
          <p:nvPr>
            <p:ph idx="3" type="pic"/>
          </p:nvPr>
        </p:nvSpPr>
        <p:spPr>
          <a:xfrm>
            <a:off x="2972440" y="1984250"/>
            <a:ext cx="2623500" cy="2927400"/>
          </a:xfrm>
          <a:prstGeom prst="rect">
            <a:avLst/>
          </a:prstGeom>
          <a:noFill/>
          <a:ln>
            <a:noFill/>
          </a:ln>
        </p:spPr>
      </p:sp>
      <p:cxnSp>
        <p:nvCxnSpPr>
          <p:cNvPr id="378" name="Google Shape;378;p53"/>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79" name="Google Shape;379;p53"/>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80" name="Google Shape;380;p53"/>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81" name="Google Shape;381;p53"/>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82" name="Google Shape;382;p53"/>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83" name="Google Shape;383;p53"/>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4" name="Google Shape;384;p53"/>
          <p:cNvSpPr/>
          <p:nvPr>
            <p:ph idx="8" type="pic"/>
          </p:nvPr>
        </p:nvSpPr>
        <p:spPr>
          <a:xfrm>
            <a:off x="5760651" y="1984250"/>
            <a:ext cx="2822700" cy="2927400"/>
          </a:xfrm>
          <a:prstGeom prst="rect">
            <a:avLst/>
          </a:prstGeom>
          <a:noFill/>
          <a:ln>
            <a:noFill/>
          </a:ln>
        </p:spPr>
      </p:sp>
      <p:sp>
        <p:nvSpPr>
          <p:cNvPr id="385" name="Google Shape;385;p53"/>
          <p:cNvSpPr txBox="1"/>
          <p:nvPr>
            <p:ph idx="1" type="body"/>
          </p:nvPr>
        </p:nvSpPr>
        <p:spPr>
          <a:xfrm>
            <a:off x="4494275" y="219850"/>
            <a:ext cx="3319200" cy="118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Lexend Light"/>
              <a:buChar char="●"/>
              <a:defRPr sz="1200">
                <a:solidFill>
                  <a:schemeClr val="dk2"/>
                </a:solidFill>
              </a:defRPr>
            </a:lvl1pPr>
            <a:lvl2pPr indent="-304800" lvl="1" marL="914400">
              <a:spcBef>
                <a:spcPts val="0"/>
              </a:spcBef>
              <a:spcAft>
                <a:spcPts val="0"/>
              </a:spcAft>
              <a:buClr>
                <a:schemeClr val="dk2"/>
              </a:buClr>
              <a:buSzPts val="1200"/>
              <a:buFont typeface="Lexend Light"/>
              <a:buChar char="○"/>
              <a:defRPr sz="1200">
                <a:solidFill>
                  <a:schemeClr val="dk2"/>
                </a:solidFill>
              </a:defRPr>
            </a:lvl2pPr>
            <a:lvl3pPr indent="-304800" lvl="2" marL="1371600">
              <a:spcBef>
                <a:spcPts val="0"/>
              </a:spcBef>
              <a:spcAft>
                <a:spcPts val="0"/>
              </a:spcAft>
              <a:buClr>
                <a:schemeClr val="dk2"/>
              </a:buClr>
              <a:buSzPts val="1200"/>
              <a:buFont typeface="Lexend Light"/>
              <a:buChar char="■"/>
              <a:defRPr sz="1200">
                <a:solidFill>
                  <a:schemeClr val="dk2"/>
                </a:solidFill>
              </a:defRPr>
            </a:lvl3pPr>
            <a:lvl4pPr indent="-304800" lvl="3" marL="1828800">
              <a:spcBef>
                <a:spcPts val="0"/>
              </a:spcBef>
              <a:spcAft>
                <a:spcPts val="0"/>
              </a:spcAft>
              <a:buClr>
                <a:schemeClr val="dk2"/>
              </a:buClr>
              <a:buSzPts val="1200"/>
              <a:buFont typeface="Lexend Light"/>
              <a:buChar char="●"/>
              <a:defRPr sz="1200">
                <a:solidFill>
                  <a:schemeClr val="dk2"/>
                </a:solidFill>
              </a:defRPr>
            </a:lvl4pPr>
            <a:lvl5pPr indent="-304800" lvl="4" marL="2286000">
              <a:spcBef>
                <a:spcPts val="0"/>
              </a:spcBef>
              <a:spcAft>
                <a:spcPts val="0"/>
              </a:spcAft>
              <a:buClr>
                <a:schemeClr val="dk2"/>
              </a:buClr>
              <a:buSzPts val="1200"/>
              <a:buFont typeface="Lexend Light"/>
              <a:buChar char="○"/>
              <a:defRPr sz="1200">
                <a:solidFill>
                  <a:schemeClr val="dk2"/>
                </a:solidFill>
              </a:defRPr>
            </a:lvl5pPr>
            <a:lvl6pPr indent="-304800" lvl="5" marL="2743200">
              <a:spcBef>
                <a:spcPts val="0"/>
              </a:spcBef>
              <a:spcAft>
                <a:spcPts val="0"/>
              </a:spcAft>
              <a:buClr>
                <a:schemeClr val="dk2"/>
              </a:buClr>
              <a:buSzPts val="1200"/>
              <a:buFont typeface="Lexend Light"/>
              <a:buChar char="■"/>
              <a:defRPr sz="1200">
                <a:solidFill>
                  <a:schemeClr val="dk2"/>
                </a:solidFill>
              </a:defRPr>
            </a:lvl6pPr>
            <a:lvl7pPr indent="-304800" lvl="6" marL="3200400">
              <a:spcBef>
                <a:spcPts val="0"/>
              </a:spcBef>
              <a:spcAft>
                <a:spcPts val="0"/>
              </a:spcAft>
              <a:buClr>
                <a:schemeClr val="dk2"/>
              </a:buClr>
              <a:buSzPts val="1200"/>
              <a:buFont typeface="Lexend Light"/>
              <a:buChar char="●"/>
              <a:defRPr sz="1200">
                <a:solidFill>
                  <a:schemeClr val="dk2"/>
                </a:solidFill>
              </a:defRPr>
            </a:lvl7pPr>
            <a:lvl8pPr indent="-304800" lvl="7" marL="3657600">
              <a:spcBef>
                <a:spcPts val="0"/>
              </a:spcBef>
              <a:spcAft>
                <a:spcPts val="0"/>
              </a:spcAft>
              <a:buClr>
                <a:schemeClr val="dk2"/>
              </a:buClr>
              <a:buSzPts val="1200"/>
              <a:buFont typeface="Lexend Light"/>
              <a:buChar char="○"/>
              <a:defRPr sz="1200">
                <a:solidFill>
                  <a:schemeClr val="dk2"/>
                </a:solidFill>
              </a:defRPr>
            </a:lvl8pPr>
            <a:lvl9pPr indent="-304800" lvl="8" marL="4114800">
              <a:spcBef>
                <a:spcPts val="0"/>
              </a:spcBef>
              <a:spcAft>
                <a:spcPts val="0"/>
              </a:spcAft>
              <a:buClr>
                <a:schemeClr val="dk2"/>
              </a:buClr>
              <a:buSzPts val="1200"/>
              <a:buFont typeface="Lexend Light"/>
              <a:buChar char="■"/>
              <a:defRPr sz="12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219850"/>
            <a:ext cx="5962800" cy="828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9pPr>
          </a:lstStyle>
          <a:p/>
        </p:txBody>
      </p:sp>
      <p:sp>
        <p:nvSpPr>
          <p:cNvPr id="52" name="Google Shape;52;p13"/>
          <p:cNvSpPr txBox="1"/>
          <p:nvPr>
            <p:ph idx="1" type="body"/>
          </p:nvPr>
        </p:nvSpPr>
        <p:spPr>
          <a:xfrm>
            <a:off x="4658875" y="1403700"/>
            <a:ext cx="4256400" cy="20676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1pPr>
            <a:lvl2pPr indent="-285750" lvl="1" marL="914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2pPr>
            <a:lvl3pPr indent="-285750" lvl="2" marL="1371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3pPr>
            <a:lvl4pPr indent="-285750" lvl="3" marL="1828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4pPr>
            <a:lvl5pPr indent="-285750" lvl="4" marL="22860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5pPr>
            <a:lvl6pPr indent="-285750" lvl="5" marL="2743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6pPr>
            <a:lvl7pPr indent="-285750" lvl="6" marL="3200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7pPr>
            <a:lvl8pPr indent="-285750" lvl="7" marL="3657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8pPr>
            <a:lvl9pPr indent="-285750" lvl="8" marL="4114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pos="734">
          <p15:clr>
            <a:srgbClr val="E46962"/>
          </p15:clr>
        </p15:guide>
        <p15:guide id="3" pos="835">
          <p15:clr>
            <a:srgbClr val="E46962"/>
          </p15:clr>
        </p15:guide>
        <p15:guide id="4" pos="245">
          <p15:clr>
            <a:srgbClr val="E46962"/>
          </p15:clr>
        </p15:guide>
        <p15:guide id="5" pos="1538">
          <p15:clr>
            <a:srgbClr val="E46962"/>
          </p15:clr>
        </p15:guide>
        <p15:guide id="6" pos="2128">
          <p15:clr>
            <a:srgbClr val="E46962"/>
          </p15:clr>
        </p15:guide>
        <p15:guide id="7" orient="horz" pos="326">
          <p15:clr>
            <a:srgbClr val="E46962"/>
          </p15:clr>
        </p15:guide>
        <p15:guide id="8" orient="horz" pos="138">
          <p15:clr>
            <a:srgbClr val="E46962"/>
          </p15:clr>
        </p15:guide>
        <p15:guide id="9" orient="horz" pos="516">
          <p15:clr>
            <a:srgbClr val="E46962"/>
          </p15:clr>
        </p15:guide>
        <p15:guide id="10" orient="horz" pos="884">
          <p15:clr>
            <a:srgbClr val="E46962"/>
          </p15:clr>
        </p15:guide>
        <p15:guide id="11" orient="horz" pos="1250">
          <p15:clr>
            <a:srgbClr val="E46962"/>
          </p15:clr>
        </p15:guide>
        <p15:guide id="12" orient="horz" pos="1620">
          <p15:clr>
            <a:srgbClr val="E46962"/>
          </p15:clr>
        </p15:guide>
        <p15:guide id="13" orient="horz" pos="3097">
          <p15:clr>
            <a:srgbClr val="E46962"/>
          </p15:clr>
        </p15:guide>
        <p15:guide id="14" pos="2831">
          <p15:clr>
            <a:srgbClr val="E46962"/>
          </p15:clr>
        </p15:guide>
        <p15:guide id="15" pos="3525">
          <p15:clr>
            <a:srgbClr val="E46962"/>
          </p15:clr>
        </p15:guide>
        <p15:guide id="16" pos="3629">
          <p15:clr>
            <a:srgbClr val="E46962"/>
          </p15:clr>
        </p15:guide>
        <p15:guide id="17" pos="4219">
          <p15:clr>
            <a:srgbClr val="E46962"/>
          </p15:clr>
        </p15:guide>
        <p15:guide id="18" pos="4332">
          <p15:clr>
            <a:srgbClr val="E46962"/>
          </p15:clr>
        </p15:guide>
        <p15:guide id="19" pos="4922">
          <p15:clr>
            <a:srgbClr val="E46962"/>
          </p15:clr>
        </p15:guide>
        <p15:guide id="20" pos="5026">
          <p15:clr>
            <a:srgbClr val="E46962"/>
          </p15:clr>
        </p15:guide>
        <p15:guide id="21" pos="2241">
          <p15:clr>
            <a:srgbClr val="E46962"/>
          </p15:clr>
        </p15:guide>
        <p15:guide id="22" pos="2935">
          <p15:clr>
            <a:srgbClr val="E46962"/>
          </p15:clr>
        </p15:guide>
        <p15:guide id="23"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2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2.xml"/><Relationship Id="rId3" Type="http://schemas.openxmlformats.org/officeDocument/2006/relationships/hyperlink" Target="http://drive.google.com/file/d/1qLKc84cKn8VPoGcUS8wkWeRku1fUKd3X/view" TargetMode="Externa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hyperlink" Target="http://drive.google.com/file/d/17_r4QCntPVtoWilsmZ8cBMo1azyjurF7/view" TargetMode="Externa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xml"/><Relationship Id="rId3" Type="http://schemas.openxmlformats.org/officeDocument/2006/relationships/hyperlink" Target="http://drive.google.com/file/d/1hZPcMvuikkp2he-QYnzCQOZ4bBKKsJs7/view" TargetMode="Externa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 Id="rId3" Type="http://schemas.openxmlformats.org/officeDocument/2006/relationships/hyperlink" Target="http://drive.google.com/file/d/16DGco6JiSpcPvUARmN8yTNkl2KDuKjdF/view" TargetMode="External"/><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12.gif"/><Relationship Id="rId4" Type="http://schemas.openxmlformats.org/officeDocument/2006/relationships/image" Target="../media/image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 Id="rId3" Type="http://schemas.openxmlformats.org/officeDocument/2006/relationships/hyperlink" Target="http://drive.google.com/file/d/1EAr4XZmJ1ON49bKSFvca8J5aLlxM-f5N/view" TargetMode="Externa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hyperlink" Target="http://drive.google.com/file/d/1w53Nd5HGvfXVlfEz4P7FPzDugy7ZBTep/view" TargetMode="Externa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 Id="rId3" Type="http://schemas.openxmlformats.org/officeDocument/2006/relationships/image" Target="../media/image1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 Id="rId3" Type="http://schemas.openxmlformats.org/officeDocument/2006/relationships/image" Target="../media/image2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3.xml"/><Relationship Id="rId3" Type="http://schemas.openxmlformats.org/officeDocument/2006/relationships/hyperlink" Target="https://www.linkedin.com/in/ayesha-habib92/" TargetMode="External"/><Relationship Id="rId4" Type="http://schemas.openxmlformats.org/officeDocument/2006/relationships/hyperlink" Target="https://www.linkedin.com/in/eduardovillagomezg" TargetMode="External"/><Relationship Id="rId5" Type="http://schemas.openxmlformats.org/officeDocument/2006/relationships/hyperlink" Target="https://www.linkedin.com/in/rosa-anice-mirand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 Id="rId3" Type="http://schemas.openxmlformats.org/officeDocument/2006/relationships/image" Target="../media/image3.gif"/><Relationship Id="rId4"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9" name="Shape 389"/>
        <p:cNvGrpSpPr/>
        <p:nvPr/>
      </p:nvGrpSpPr>
      <p:grpSpPr>
        <a:xfrm>
          <a:off x="0" y="0"/>
          <a:ext cx="0" cy="0"/>
          <a:chOff x="0" y="0"/>
          <a:chExt cx="0" cy="0"/>
        </a:xfrm>
      </p:grpSpPr>
      <p:sp>
        <p:nvSpPr>
          <p:cNvPr id="390" name="Google Shape;390;p54"/>
          <p:cNvSpPr txBox="1"/>
          <p:nvPr>
            <p:ph type="title"/>
          </p:nvPr>
        </p:nvSpPr>
        <p:spPr>
          <a:xfrm>
            <a:off x="0" y="164425"/>
            <a:ext cx="9144000" cy="20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7700"/>
              <a:t>February Bug</a:t>
            </a:r>
            <a:endParaRPr sz="7700"/>
          </a:p>
          <a:p>
            <a:pPr indent="0" lvl="0" marL="0" rtl="0" algn="l">
              <a:spcBef>
                <a:spcPts val="0"/>
              </a:spcBef>
              <a:spcAft>
                <a:spcPts val="0"/>
              </a:spcAft>
              <a:buNone/>
            </a:pPr>
            <a:r>
              <a:rPr lang="en" sz="7700"/>
              <a:t>                       Jam</a:t>
            </a:r>
            <a:endParaRPr sz="7700"/>
          </a:p>
        </p:txBody>
      </p:sp>
      <p:sp>
        <p:nvSpPr>
          <p:cNvPr id="391" name="Google Shape;391;p54"/>
          <p:cNvSpPr txBox="1"/>
          <p:nvPr>
            <p:ph idx="1" type="subTitle"/>
          </p:nvPr>
        </p:nvSpPr>
        <p:spPr>
          <a:xfrm>
            <a:off x="4658875" y="2571750"/>
            <a:ext cx="4256400" cy="89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 Team “Test Titans”</a:t>
            </a:r>
            <a:endParaRPr/>
          </a:p>
        </p:txBody>
      </p:sp>
      <p:pic>
        <p:nvPicPr>
          <p:cNvPr id="392" name="Google Shape;392;p54" title="qa.jpeg"/>
          <p:cNvPicPr preferRelativeResize="0"/>
          <p:nvPr>
            <p:ph idx="2" type="pic"/>
          </p:nvPr>
        </p:nvPicPr>
        <p:blipFill rotWithShape="1">
          <a:blip r:embed="rId3">
            <a:alphaModFix/>
          </a:blip>
          <a:srcRect b="806" l="0" r="0" t="816"/>
          <a:stretch/>
        </p:blipFill>
        <p:spPr>
          <a:xfrm>
            <a:off x="0" y="1693150"/>
            <a:ext cx="4494899" cy="27557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3"/>
          <p:cNvSpPr/>
          <p:nvPr>
            <p:ph idx="4" type="pic"/>
          </p:nvPr>
        </p:nvSpPr>
        <p:spPr>
          <a:xfrm>
            <a:off x="0" y="0"/>
            <a:ext cx="8582100" cy="5143500"/>
          </a:xfrm>
          <a:prstGeom prst="rect">
            <a:avLst/>
          </a:prstGeom>
        </p:spPr>
      </p:sp>
      <p:pic>
        <p:nvPicPr>
          <p:cNvPr descr="a screenshot of a screen that says wywrotka survival ekonomia (Provided by Tenor)" id="459" name="Google Shape;459;p63"/>
          <p:cNvPicPr preferRelativeResize="0"/>
          <p:nvPr/>
        </p:nvPicPr>
        <p:blipFill>
          <a:blip r:embed="rId3">
            <a:alphaModFix/>
          </a:blip>
          <a:stretch>
            <a:fillRect/>
          </a:stretch>
        </p:blipFill>
        <p:spPr>
          <a:xfrm>
            <a:off x="2891175" y="-312375"/>
            <a:ext cx="2982750" cy="5255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63" name="Shape 463"/>
        <p:cNvGrpSpPr/>
        <p:nvPr/>
      </p:nvGrpSpPr>
      <p:grpSpPr>
        <a:xfrm>
          <a:off x="0" y="0"/>
          <a:ext cx="0" cy="0"/>
          <a:chOff x="0" y="0"/>
          <a:chExt cx="0" cy="0"/>
        </a:xfrm>
      </p:grpSpPr>
      <p:sp>
        <p:nvSpPr>
          <p:cNvPr id="464" name="Google Shape;464;p64"/>
          <p:cNvSpPr txBox="1"/>
          <p:nvPr/>
        </p:nvSpPr>
        <p:spPr>
          <a:xfrm>
            <a:off x="606800" y="516850"/>
            <a:ext cx="7510200" cy="9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Lexend"/>
                <a:ea typeface="Lexend"/>
                <a:cs typeface="Lexend"/>
                <a:sym typeface="Lexend"/>
              </a:rPr>
              <a:t>Home Page </a:t>
            </a:r>
            <a:endParaRPr b="1" sz="3100">
              <a:solidFill>
                <a:schemeClr val="dk1"/>
              </a:solidFill>
              <a:latin typeface="Lexend"/>
              <a:ea typeface="Lexend"/>
              <a:cs typeface="Lexend"/>
              <a:sym typeface="Lexend"/>
            </a:endParaRPr>
          </a:p>
        </p:txBody>
      </p:sp>
      <p:sp>
        <p:nvSpPr>
          <p:cNvPr id="465" name="Google Shape;465;p64"/>
          <p:cNvSpPr txBox="1"/>
          <p:nvPr/>
        </p:nvSpPr>
        <p:spPr>
          <a:xfrm>
            <a:off x="354650" y="1543050"/>
            <a:ext cx="3832200" cy="31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300">
                <a:solidFill>
                  <a:schemeClr val="dk1"/>
                </a:solidFill>
              </a:rPr>
              <a:t>✔ “Let’s Focus” button navigates to Timer page</a:t>
            </a:r>
            <a:br>
              <a:rPr lang="en" sz="1300">
                <a:solidFill>
                  <a:schemeClr val="dk1"/>
                </a:solidFill>
              </a:rPr>
            </a:br>
            <a:r>
              <a:rPr lang="en" sz="1300">
                <a:solidFill>
                  <a:schemeClr val="dk1"/>
                </a:solidFill>
              </a:rPr>
              <a:t>   Result: ✅ Passed</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rPr>
              <a:t>✔  “Learn More”, Settings, Log In, Privacy, Terms, Social Media buttons are navigable</a:t>
            </a:r>
            <a:br>
              <a:rPr lang="en" sz="1300">
                <a:solidFill>
                  <a:schemeClr val="dk1"/>
                </a:solidFill>
              </a:rPr>
            </a:br>
            <a:r>
              <a:rPr lang="en" sz="1300">
                <a:solidFill>
                  <a:schemeClr val="dk1"/>
                </a:solidFill>
              </a:rPr>
              <a:t>   Result: ❌ Failed (Buttons not clickable)</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Test Type:</a:t>
            </a:r>
            <a:r>
              <a:rPr lang="en" sz="1300">
                <a:solidFill>
                  <a:schemeClr val="dk1"/>
                </a:solidFill>
              </a:rPr>
              <a:t> Functional | Positive Testing</a:t>
            </a:r>
            <a:br>
              <a:rPr lang="en" sz="1300">
                <a:solidFill>
                  <a:schemeClr val="dk1"/>
                </a:solidFill>
              </a:rPr>
            </a:b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Overall Result:</a:t>
            </a:r>
            <a:r>
              <a:rPr lang="en" sz="1300">
                <a:solidFill>
                  <a:schemeClr val="dk1"/>
                </a:solidFill>
              </a:rPr>
              <a:t> ⚠️ Partial Pass (1 Pass | 1 Fail)</a:t>
            </a:r>
            <a:endParaRPr sz="1300">
              <a:solidFill>
                <a:schemeClr val="dk1"/>
              </a:solidFill>
            </a:endParaRPr>
          </a:p>
          <a:p>
            <a:pPr indent="0" lvl="0" marL="0" rtl="0" algn="l">
              <a:spcBef>
                <a:spcPts val="1200"/>
              </a:spcBef>
              <a:spcAft>
                <a:spcPts val="0"/>
              </a:spcAft>
              <a:buNone/>
            </a:pPr>
            <a:r>
              <a:t/>
            </a:r>
            <a:endParaRPr b="1" sz="1100">
              <a:solidFill>
                <a:schemeClr val="dk1"/>
              </a:solidFill>
            </a:endParaRPr>
          </a:p>
        </p:txBody>
      </p:sp>
      <p:pic>
        <p:nvPicPr>
          <p:cNvPr id="466" name="Google Shape;466;p64" title="Screen Shot 2026-02-11 at 11.50.28.png"/>
          <p:cNvPicPr preferRelativeResize="0"/>
          <p:nvPr/>
        </p:nvPicPr>
        <p:blipFill>
          <a:blip r:embed="rId3">
            <a:alphaModFix/>
          </a:blip>
          <a:stretch>
            <a:fillRect/>
          </a:stretch>
        </p:blipFill>
        <p:spPr>
          <a:xfrm>
            <a:off x="4425750" y="2699650"/>
            <a:ext cx="4007726" cy="1992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5"/>
          <p:cNvSpPr txBox="1"/>
          <p:nvPr/>
        </p:nvSpPr>
        <p:spPr>
          <a:xfrm>
            <a:off x="166750" y="216075"/>
            <a:ext cx="65310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Lexend"/>
                <a:ea typeface="Lexend"/>
                <a:cs typeface="Lexend"/>
                <a:sym typeface="Lexend"/>
              </a:rPr>
              <a:t>High Priority Bug</a:t>
            </a:r>
            <a:endParaRPr b="1" sz="3000">
              <a:solidFill>
                <a:schemeClr val="dk1"/>
              </a:solidFill>
              <a:latin typeface="Lexend"/>
              <a:ea typeface="Lexend"/>
              <a:cs typeface="Lexend"/>
              <a:sym typeface="Lexend"/>
            </a:endParaRPr>
          </a:p>
        </p:txBody>
      </p:sp>
      <p:sp>
        <p:nvSpPr>
          <p:cNvPr id="472" name="Google Shape;472;p65"/>
          <p:cNvSpPr txBox="1"/>
          <p:nvPr/>
        </p:nvSpPr>
        <p:spPr>
          <a:xfrm>
            <a:off x="228600" y="922900"/>
            <a:ext cx="20631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chemeClr val="dk1"/>
              </a:solidFill>
              <a:latin typeface="Lexend"/>
              <a:ea typeface="Lexend"/>
              <a:cs typeface="Lexend"/>
              <a:sym typeface="Lexend"/>
            </a:endParaRPr>
          </a:p>
        </p:txBody>
      </p:sp>
      <p:sp>
        <p:nvSpPr>
          <p:cNvPr id="473" name="Google Shape;473;p65"/>
          <p:cNvSpPr txBox="1"/>
          <p:nvPr/>
        </p:nvSpPr>
        <p:spPr>
          <a:xfrm>
            <a:off x="755525" y="922900"/>
            <a:ext cx="72225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"Learn More" buttons and other navigation buttons (Settings, Log In, Privacy, Terms, Social Media) are not clickable on Home Page</a:t>
            </a:r>
            <a:endParaRPr>
              <a:solidFill>
                <a:schemeClr val="dk1"/>
              </a:solidFill>
              <a:latin typeface="Lexend Light"/>
              <a:ea typeface="Lexend Light"/>
              <a:cs typeface="Lexend Light"/>
              <a:sym typeface="Lexend Light"/>
            </a:endParaRPr>
          </a:p>
        </p:txBody>
      </p:sp>
      <p:pic>
        <p:nvPicPr>
          <p:cNvPr id="474" name="Google Shape;474;p65" title="learn more.mp4">
            <a:hlinkClick r:id="rId3"/>
          </p:cNvPr>
          <p:cNvPicPr preferRelativeResize="0"/>
          <p:nvPr/>
        </p:nvPicPr>
        <p:blipFill>
          <a:blip r:embed="rId4">
            <a:alphaModFix/>
          </a:blip>
          <a:stretch>
            <a:fillRect/>
          </a:stretch>
        </p:blipFill>
        <p:spPr>
          <a:xfrm>
            <a:off x="842563" y="1572587"/>
            <a:ext cx="6970920" cy="34564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8" name="Shape 478"/>
        <p:cNvGrpSpPr/>
        <p:nvPr/>
      </p:nvGrpSpPr>
      <p:grpSpPr>
        <a:xfrm>
          <a:off x="0" y="0"/>
          <a:ext cx="0" cy="0"/>
          <a:chOff x="0" y="0"/>
          <a:chExt cx="0" cy="0"/>
        </a:xfrm>
      </p:grpSpPr>
      <p:sp>
        <p:nvSpPr>
          <p:cNvPr id="479" name="Google Shape;479;p66"/>
          <p:cNvSpPr txBox="1"/>
          <p:nvPr/>
        </p:nvSpPr>
        <p:spPr>
          <a:xfrm>
            <a:off x="606800" y="516850"/>
            <a:ext cx="7510200" cy="9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Lexend"/>
                <a:ea typeface="Lexend"/>
                <a:cs typeface="Lexend"/>
                <a:sym typeface="Lexend"/>
              </a:rPr>
              <a:t>Great Job Screen </a:t>
            </a:r>
            <a:endParaRPr b="1" sz="3100">
              <a:solidFill>
                <a:schemeClr val="dk1"/>
              </a:solidFill>
              <a:latin typeface="Lexend"/>
              <a:ea typeface="Lexend"/>
              <a:cs typeface="Lexend"/>
              <a:sym typeface="Lexend"/>
            </a:endParaRPr>
          </a:p>
        </p:txBody>
      </p:sp>
      <p:sp>
        <p:nvSpPr>
          <p:cNvPr id="480" name="Google Shape;480;p66"/>
          <p:cNvSpPr txBox="1"/>
          <p:nvPr/>
        </p:nvSpPr>
        <p:spPr>
          <a:xfrm>
            <a:off x="332750" y="1295350"/>
            <a:ext cx="4217400" cy="28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Trigger:</a:t>
            </a:r>
            <a:r>
              <a:rPr lang="en">
                <a:solidFill>
                  <a:schemeClr val="dk1"/>
                </a:solidFill>
              </a:rPr>
              <a:t> Timer completes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“Great Job” screen displays after timer finishes</a:t>
            </a:r>
            <a:br>
              <a:rPr lang="en">
                <a:solidFill>
                  <a:schemeClr val="dk1"/>
                </a:solidFill>
              </a:rPr>
            </a:br>
            <a:r>
              <a:rPr lang="en">
                <a:solidFill>
                  <a:schemeClr val="dk1"/>
                </a:solidFill>
              </a:rPr>
              <a:t> ✔ Total completed focus sessions shown</a:t>
            </a:r>
            <a:br>
              <a:rPr lang="en">
                <a:solidFill>
                  <a:schemeClr val="dk1"/>
                </a:solidFill>
              </a:rPr>
            </a:br>
            <a:r>
              <a:rPr lang="en">
                <a:solidFill>
                  <a:schemeClr val="dk1"/>
                </a:solidFill>
              </a:rPr>
              <a:t> ✔ Weekly total minutes (Sun–Sat) displayed</a:t>
            </a:r>
            <a:br>
              <a:rPr lang="en">
                <a:solidFill>
                  <a:schemeClr val="dk1"/>
                </a:solidFill>
              </a:rPr>
            </a:br>
            <a:r>
              <a:rPr lang="en">
                <a:solidFill>
                  <a:schemeClr val="dk1"/>
                </a:solidFill>
              </a:rPr>
              <a:t> ✔ Weekly count resets at 12 AM Sunday (EST)</a:t>
            </a:r>
            <a:br>
              <a:rPr lang="en">
                <a:solidFill>
                  <a:schemeClr val="dk1"/>
                </a:solidFill>
              </a:rPr>
            </a:br>
            <a:r>
              <a:rPr lang="en">
                <a:solidFill>
                  <a:schemeClr val="dk1"/>
                </a:solidFill>
              </a:rPr>
              <a:t> ✔ “New Session” returns user to Timer Selection page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Test Type:</a:t>
            </a:r>
            <a:r>
              <a:rPr lang="en">
                <a:solidFill>
                  <a:schemeClr val="dk1"/>
                </a:solidFill>
              </a:rPr>
              <a:t> Functional | Positive Testing</a:t>
            </a:r>
            <a:br>
              <a:rPr lang="en">
                <a:solidFill>
                  <a:schemeClr val="dk1"/>
                </a:solidFill>
              </a:rPr>
            </a:br>
            <a:r>
              <a:rPr lang="en">
                <a:solidFill>
                  <a:schemeClr val="dk1"/>
                </a:solidFill>
              </a:rPr>
              <a:t> </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Overall Status:</a:t>
            </a:r>
            <a:r>
              <a:rPr lang="en">
                <a:solidFill>
                  <a:schemeClr val="dk1"/>
                </a:solidFill>
              </a:rPr>
              <a:t> ✅ All Test Cases Passed</a:t>
            </a:r>
            <a:endParaRPr>
              <a:solidFill>
                <a:schemeClr val="dk1"/>
              </a:solidFill>
            </a:endParaRPr>
          </a:p>
          <a:p>
            <a:pPr indent="0" lvl="0" marL="0" rtl="0" algn="l">
              <a:spcBef>
                <a:spcPts val="1200"/>
              </a:spcBef>
              <a:spcAft>
                <a:spcPts val="0"/>
              </a:spcAft>
              <a:buNone/>
            </a:pPr>
            <a:r>
              <a:t/>
            </a:r>
            <a:endParaRPr b="1" sz="1700">
              <a:solidFill>
                <a:schemeClr val="dk1"/>
              </a:solidFill>
            </a:endParaRPr>
          </a:p>
        </p:txBody>
      </p:sp>
      <p:pic>
        <p:nvPicPr>
          <p:cNvPr id="481" name="Google Shape;481;p66" title="great job_1.mp4">
            <a:hlinkClick r:id="rId3"/>
          </p:cNvPr>
          <p:cNvPicPr preferRelativeResize="0"/>
          <p:nvPr/>
        </p:nvPicPr>
        <p:blipFill>
          <a:blip r:embed="rId4">
            <a:alphaModFix/>
          </a:blip>
          <a:stretch>
            <a:fillRect/>
          </a:stretch>
        </p:blipFill>
        <p:spPr>
          <a:xfrm>
            <a:off x="4717600" y="2775926"/>
            <a:ext cx="3658800" cy="180652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5" name="Shape 485"/>
        <p:cNvGrpSpPr/>
        <p:nvPr/>
      </p:nvGrpSpPr>
      <p:grpSpPr>
        <a:xfrm>
          <a:off x="0" y="0"/>
          <a:ext cx="0" cy="0"/>
          <a:chOff x="0" y="0"/>
          <a:chExt cx="0" cy="0"/>
        </a:xfrm>
      </p:grpSpPr>
      <p:sp>
        <p:nvSpPr>
          <p:cNvPr id="486" name="Google Shape;486;p67"/>
          <p:cNvSpPr txBox="1"/>
          <p:nvPr/>
        </p:nvSpPr>
        <p:spPr>
          <a:xfrm>
            <a:off x="583300" y="219850"/>
            <a:ext cx="7510200" cy="9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Lexend"/>
                <a:ea typeface="Lexend"/>
                <a:cs typeface="Lexend"/>
                <a:sym typeface="Lexend"/>
              </a:rPr>
              <a:t>Performance </a:t>
            </a:r>
            <a:endParaRPr b="1" sz="3100">
              <a:solidFill>
                <a:schemeClr val="dk1"/>
              </a:solidFill>
              <a:latin typeface="Lexend"/>
              <a:ea typeface="Lexend"/>
              <a:cs typeface="Lexend"/>
              <a:sym typeface="Lexend"/>
            </a:endParaRPr>
          </a:p>
        </p:txBody>
      </p:sp>
      <p:sp>
        <p:nvSpPr>
          <p:cNvPr id="487" name="Google Shape;487;p67"/>
          <p:cNvSpPr txBox="1"/>
          <p:nvPr/>
        </p:nvSpPr>
        <p:spPr>
          <a:xfrm>
            <a:off x="388625" y="1167275"/>
            <a:ext cx="4721400" cy="37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300">
                <a:solidFill>
                  <a:schemeClr val="dk1"/>
                </a:solidFill>
              </a:rPr>
              <a:t>✔ Timers load and transition without delays → ✅ Passed</a:t>
            </a:r>
            <a:br>
              <a:rPr lang="en" sz="1300">
                <a:solidFill>
                  <a:schemeClr val="dk1"/>
                </a:solidFill>
              </a:rPr>
            </a:br>
            <a:r>
              <a:rPr lang="en" sz="1300">
                <a:solidFill>
                  <a:schemeClr val="dk1"/>
                </a:solidFill>
              </a:rPr>
              <a:t> ✔ Full keyboard navigation supported → ✅ Passed</a:t>
            </a:r>
            <a:br>
              <a:rPr lang="en" sz="1300">
                <a:solidFill>
                  <a:schemeClr val="dk1"/>
                </a:solidFill>
              </a:rPr>
            </a:br>
            <a:r>
              <a:rPr lang="en" sz="1300">
                <a:solidFill>
                  <a:schemeClr val="dk1"/>
                </a:solidFill>
              </a:rPr>
              <a:t> ✔ Proper titles, headings &amp; navigation structure → ✅ Passed</a:t>
            </a:r>
            <a:br>
              <a:rPr lang="en" sz="1300">
                <a:solidFill>
                  <a:schemeClr val="dk1"/>
                </a:solidFill>
              </a:rPr>
            </a:br>
            <a:r>
              <a:rPr lang="en" sz="1300">
                <a:solidFill>
                  <a:schemeClr val="dk1"/>
                </a:solidFill>
              </a:rPr>
              <a:t> ✔ Chrome browser compatibility → ✅ Passed</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rPr>
              <a:t> ❌ Missing alternative text (Accessibility)</a:t>
            </a:r>
            <a:br>
              <a:rPr lang="en" sz="1300">
                <a:solidFill>
                  <a:schemeClr val="dk1"/>
                </a:solidFill>
              </a:rPr>
            </a:br>
            <a:r>
              <a:rPr lang="en" sz="1300">
                <a:solidFill>
                  <a:schemeClr val="dk1"/>
                </a:solidFill>
              </a:rPr>
              <a:t> ❌ Layout breaks at 200% zoom</a:t>
            </a:r>
            <a:br>
              <a:rPr lang="en" sz="1300">
                <a:solidFill>
                  <a:schemeClr val="dk1"/>
                </a:solidFill>
              </a:rPr>
            </a:br>
            <a:r>
              <a:rPr lang="en" sz="1300">
                <a:solidFill>
                  <a:schemeClr val="dk1"/>
                </a:solidFill>
              </a:rPr>
              <a:t> ❌ Unclear language &amp; lack of instructions</a:t>
            </a:r>
            <a:br>
              <a:rPr lang="en" sz="1300">
                <a:solidFill>
                  <a:schemeClr val="dk1"/>
                </a:solidFill>
              </a:rPr>
            </a:br>
            <a:r>
              <a:rPr lang="en" sz="1300">
                <a:solidFill>
                  <a:schemeClr val="dk1"/>
                </a:solidFill>
              </a:rPr>
              <a:t> ❌ Layout overlaps at 400×600 resolution</a:t>
            </a:r>
            <a:br>
              <a:rPr lang="en" sz="1300">
                <a:solidFill>
                  <a:schemeClr val="dk1"/>
                </a:solidFill>
              </a:rPr>
            </a:br>
            <a:r>
              <a:rPr lang="en" sz="1300">
                <a:solidFill>
                  <a:schemeClr val="dk1"/>
                </a:solidFill>
              </a:rPr>
              <a:t> ❌ Mobile layout cut off</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Test Coverage:</a:t>
            </a:r>
            <a:r>
              <a:rPr lang="en" sz="1300">
                <a:solidFill>
                  <a:schemeClr val="dk1"/>
                </a:solidFill>
              </a:rPr>
              <a:t> Performance | Accessibility | Usability | Responsive | Compatibility</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Overall Result:</a:t>
            </a:r>
            <a:r>
              <a:rPr lang="en" sz="1300">
                <a:solidFill>
                  <a:schemeClr val="dk1"/>
                </a:solidFill>
              </a:rPr>
              <a:t> ⚠️ 4 Passed | 5 Failed</a:t>
            </a:r>
            <a:endParaRPr sz="1300">
              <a:solidFill>
                <a:schemeClr val="dk1"/>
              </a:solidFill>
            </a:endParaRPr>
          </a:p>
          <a:p>
            <a:pPr indent="0" lvl="0" marL="0" rtl="0" algn="l">
              <a:spcBef>
                <a:spcPts val="1200"/>
              </a:spcBef>
              <a:spcAft>
                <a:spcPts val="0"/>
              </a:spcAft>
              <a:buNone/>
            </a:pPr>
            <a:r>
              <a:t/>
            </a:r>
            <a:endParaRPr b="1" sz="1100">
              <a:solidFill>
                <a:schemeClr val="dk1"/>
              </a:solidFill>
            </a:endParaRPr>
          </a:p>
        </p:txBody>
      </p:sp>
      <p:pic>
        <p:nvPicPr>
          <p:cNvPr id="488" name="Google Shape;488;p67" title="Screen Shot 2026-02-11 at 12.00.06.png"/>
          <p:cNvPicPr preferRelativeResize="0"/>
          <p:nvPr/>
        </p:nvPicPr>
        <p:blipFill>
          <a:blip r:embed="rId3">
            <a:alphaModFix/>
          </a:blip>
          <a:stretch>
            <a:fillRect/>
          </a:stretch>
        </p:blipFill>
        <p:spPr>
          <a:xfrm>
            <a:off x="5052500" y="2448750"/>
            <a:ext cx="3469076" cy="192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8"/>
          <p:cNvSpPr txBox="1"/>
          <p:nvPr/>
        </p:nvSpPr>
        <p:spPr>
          <a:xfrm>
            <a:off x="166750" y="216075"/>
            <a:ext cx="6531000" cy="10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Lexend"/>
                <a:ea typeface="Lexend"/>
                <a:cs typeface="Lexend"/>
                <a:sym typeface="Lexend"/>
              </a:rPr>
              <a:t>Medium</a:t>
            </a:r>
            <a:r>
              <a:rPr b="1" lang="en" sz="3000">
                <a:solidFill>
                  <a:schemeClr val="dk1"/>
                </a:solidFill>
                <a:latin typeface="Lexend"/>
                <a:ea typeface="Lexend"/>
                <a:cs typeface="Lexend"/>
                <a:sym typeface="Lexend"/>
              </a:rPr>
              <a:t> Priority Bug</a:t>
            </a:r>
            <a:endParaRPr b="1" sz="3000">
              <a:solidFill>
                <a:schemeClr val="dk1"/>
              </a:solidFill>
              <a:latin typeface="Lexend"/>
              <a:ea typeface="Lexend"/>
              <a:cs typeface="Lexend"/>
              <a:sym typeface="Lexend"/>
            </a:endParaRPr>
          </a:p>
        </p:txBody>
      </p:sp>
      <p:sp>
        <p:nvSpPr>
          <p:cNvPr id="494" name="Google Shape;494;p68"/>
          <p:cNvSpPr txBox="1"/>
          <p:nvPr/>
        </p:nvSpPr>
        <p:spPr>
          <a:xfrm>
            <a:off x="2441450" y="1030199"/>
            <a:ext cx="50589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Lexend Light"/>
              <a:ea typeface="Lexend Light"/>
              <a:cs typeface="Lexend Light"/>
              <a:sym typeface="Lexend Light"/>
            </a:endParaRPr>
          </a:p>
        </p:txBody>
      </p:sp>
      <p:pic>
        <p:nvPicPr>
          <p:cNvPr id="495" name="Google Shape;495;p68" title="unclear.mp4">
            <a:hlinkClick r:id="rId3"/>
          </p:cNvPr>
          <p:cNvPicPr preferRelativeResize="0"/>
          <p:nvPr/>
        </p:nvPicPr>
        <p:blipFill>
          <a:blip r:embed="rId4">
            <a:alphaModFix/>
          </a:blip>
          <a:stretch>
            <a:fillRect/>
          </a:stretch>
        </p:blipFill>
        <p:spPr>
          <a:xfrm>
            <a:off x="1108138" y="1403699"/>
            <a:ext cx="6927734" cy="3435002"/>
          </a:xfrm>
          <a:prstGeom prst="rect">
            <a:avLst/>
          </a:prstGeom>
          <a:noFill/>
          <a:ln>
            <a:noFill/>
          </a:ln>
        </p:spPr>
      </p:pic>
      <p:sp>
        <p:nvSpPr>
          <p:cNvPr id="496" name="Google Shape;496;p68"/>
          <p:cNvSpPr txBox="1"/>
          <p:nvPr/>
        </p:nvSpPr>
        <p:spPr>
          <a:xfrm>
            <a:off x="2129425" y="852374"/>
            <a:ext cx="50589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00"/>
                </a:solidFill>
                <a:latin typeface="Lexend Light"/>
                <a:ea typeface="Lexend Light"/>
                <a:cs typeface="Lexend Light"/>
                <a:sym typeface="Lexend Light"/>
              </a:rPr>
              <a:t>Unclear and Inaccessible Language in About Us and Timer Page</a:t>
            </a:r>
            <a:endParaRPr sz="1000">
              <a:solidFill>
                <a:srgbClr val="000000"/>
              </a:solidFill>
              <a:latin typeface="Lexend Light"/>
              <a:ea typeface="Lexend Light"/>
              <a:cs typeface="Lexend Light"/>
              <a:sym typeface="Lexen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9"/>
          <p:cNvSpPr txBox="1"/>
          <p:nvPr/>
        </p:nvSpPr>
        <p:spPr>
          <a:xfrm>
            <a:off x="166750" y="216075"/>
            <a:ext cx="65310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Lexend"/>
              <a:ea typeface="Lexend"/>
              <a:cs typeface="Lexend"/>
              <a:sym typeface="Lexend"/>
            </a:endParaRPr>
          </a:p>
        </p:txBody>
      </p:sp>
      <p:sp>
        <p:nvSpPr>
          <p:cNvPr id="502" name="Google Shape;502;p69"/>
          <p:cNvSpPr txBox="1"/>
          <p:nvPr/>
        </p:nvSpPr>
        <p:spPr>
          <a:xfrm>
            <a:off x="871350" y="672600"/>
            <a:ext cx="66351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exend Light"/>
                <a:ea typeface="Lexend Light"/>
                <a:cs typeface="Lexend Light"/>
                <a:sym typeface="Lexend Light"/>
              </a:rPr>
              <a:t>Missing Alternative Text for Non-Text Content on Home Page, About Us page, and Great Job screen</a:t>
            </a:r>
            <a:endParaRPr sz="1800">
              <a:solidFill>
                <a:schemeClr val="dk1"/>
              </a:solidFill>
              <a:latin typeface="Lexend Light"/>
              <a:ea typeface="Lexend Light"/>
              <a:cs typeface="Lexend Light"/>
              <a:sym typeface="Lexend Light"/>
            </a:endParaRPr>
          </a:p>
        </p:txBody>
      </p:sp>
      <p:pic>
        <p:nvPicPr>
          <p:cNvPr id="503" name="Google Shape;503;p69" title="alt.mp4">
            <a:hlinkClick r:id="rId3"/>
          </p:cNvPr>
          <p:cNvPicPr preferRelativeResize="0"/>
          <p:nvPr/>
        </p:nvPicPr>
        <p:blipFill>
          <a:blip r:embed="rId4">
            <a:alphaModFix/>
          </a:blip>
          <a:stretch>
            <a:fillRect/>
          </a:stretch>
        </p:blipFill>
        <p:spPr>
          <a:xfrm>
            <a:off x="789000" y="1523112"/>
            <a:ext cx="6970920" cy="3456414"/>
          </a:xfrm>
          <a:prstGeom prst="rect">
            <a:avLst/>
          </a:prstGeom>
          <a:noFill/>
          <a:ln>
            <a:noFill/>
          </a:ln>
        </p:spPr>
      </p:pic>
      <p:sp>
        <p:nvSpPr>
          <p:cNvPr id="504" name="Google Shape;504;p69"/>
          <p:cNvSpPr txBox="1"/>
          <p:nvPr/>
        </p:nvSpPr>
        <p:spPr>
          <a:xfrm>
            <a:off x="291575" y="86900"/>
            <a:ext cx="6531000" cy="10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Lexend"/>
                <a:ea typeface="Lexend"/>
                <a:cs typeface="Lexend"/>
                <a:sym typeface="Lexend"/>
              </a:rPr>
              <a:t>Low</a:t>
            </a:r>
            <a:r>
              <a:rPr b="1" lang="en" sz="3000">
                <a:solidFill>
                  <a:schemeClr val="dk1"/>
                </a:solidFill>
                <a:latin typeface="Lexend"/>
                <a:ea typeface="Lexend"/>
                <a:cs typeface="Lexend"/>
                <a:sym typeface="Lexend"/>
              </a:rPr>
              <a:t> Priority Bug</a:t>
            </a:r>
            <a:endParaRPr b="1" sz="3000">
              <a:solidFill>
                <a:schemeClr val="dk1"/>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descr="the word automation is written in a mechanical font (Provided by Tenor)" id="509" name="Google Shape;509;p70"/>
          <p:cNvPicPr preferRelativeResize="0"/>
          <p:nvPr/>
        </p:nvPicPr>
        <p:blipFill>
          <a:blip r:embed="rId3">
            <a:alphaModFix/>
          </a:blip>
          <a:stretch>
            <a:fillRect/>
          </a:stretch>
        </p:blipFill>
        <p:spPr>
          <a:xfrm>
            <a:off x="953550" y="-343800"/>
            <a:ext cx="6294325" cy="3162300"/>
          </a:xfrm>
          <a:prstGeom prst="rect">
            <a:avLst/>
          </a:prstGeom>
          <a:noFill/>
          <a:ln>
            <a:noFill/>
          </a:ln>
        </p:spPr>
      </p:pic>
      <p:pic>
        <p:nvPicPr>
          <p:cNvPr descr="three gears of different colors are lined up in a row on a white background (Provided by Tenor)" id="510" name="Google Shape;510;p70"/>
          <p:cNvPicPr preferRelativeResize="0"/>
          <p:nvPr/>
        </p:nvPicPr>
        <p:blipFill>
          <a:blip r:embed="rId4">
            <a:alphaModFix/>
          </a:blip>
          <a:stretch>
            <a:fillRect/>
          </a:stretch>
        </p:blipFill>
        <p:spPr>
          <a:xfrm>
            <a:off x="2441453" y="2031228"/>
            <a:ext cx="3638475" cy="2366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4" name="Shape 514"/>
        <p:cNvGrpSpPr/>
        <p:nvPr/>
      </p:nvGrpSpPr>
      <p:grpSpPr>
        <a:xfrm>
          <a:off x="0" y="0"/>
          <a:ext cx="0" cy="0"/>
          <a:chOff x="0" y="0"/>
          <a:chExt cx="0" cy="0"/>
        </a:xfrm>
      </p:grpSpPr>
      <p:sp>
        <p:nvSpPr>
          <p:cNvPr id="515" name="Google Shape;515;p71"/>
          <p:cNvSpPr txBox="1"/>
          <p:nvPr/>
        </p:nvSpPr>
        <p:spPr>
          <a:xfrm>
            <a:off x="284175" y="298275"/>
            <a:ext cx="8701800" cy="47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1"/>
                </a:solidFill>
                <a:latin typeface="Lexend"/>
                <a:ea typeface="Lexend"/>
                <a:cs typeface="Lexend"/>
                <a:sym typeface="Lexend"/>
              </a:rPr>
              <a:t>Bug Jam – Automation Testing</a:t>
            </a:r>
            <a:endParaRPr b="1" sz="3200">
              <a:solidFill>
                <a:schemeClr val="dk1"/>
              </a:solidFill>
              <a:latin typeface="Lexend"/>
              <a:ea typeface="Lexend"/>
              <a:cs typeface="Lexend"/>
              <a:sym typeface="Lexend"/>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rPr>
              <a:t>Test Steps: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sz="1100">
                <a:solidFill>
                  <a:schemeClr val="dk1"/>
                </a:solidFill>
              </a:rPr>
              <a:t>Open Timekeeper app</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Click “Let’s Focus”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Select an inactive timer (ex: 15 minutes)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Verify selected timer becomes active</a:t>
            </a:r>
            <a:endParaRPr sz="1100">
              <a:solidFill>
                <a:schemeClr val="dk1"/>
              </a:solidFill>
            </a:endParaRPr>
          </a:p>
          <a:p>
            <a:pPr indent="0" lvl="0" marL="0" rtl="0" algn="l">
              <a:lnSpc>
                <a:spcPct val="115000"/>
              </a:lnSpc>
              <a:spcBef>
                <a:spcPts val="1200"/>
              </a:spcBef>
              <a:spcAft>
                <a:spcPts val="0"/>
              </a:spcAft>
              <a:buNone/>
            </a:pPr>
            <a:r>
              <a:rPr b="1" lang="en" sz="1500">
                <a:solidFill>
                  <a:schemeClr val="dk1"/>
                </a:solidFill>
                <a:latin typeface="Lexend"/>
                <a:ea typeface="Lexend"/>
                <a:cs typeface="Lexend"/>
                <a:sym typeface="Lexend"/>
              </a:rPr>
              <a:t>Tools:</a:t>
            </a:r>
            <a:endParaRPr b="1" sz="1500">
              <a:solidFill>
                <a:schemeClr val="dk1"/>
              </a:solidFill>
              <a:latin typeface="Lexend"/>
              <a:ea typeface="Lexend"/>
              <a:cs typeface="Lexend"/>
              <a:sym typeface="Lexend"/>
            </a:endParaRPr>
          </a:p>
          <a:p>
            <a:pPr indent="-298450" lvl="0" marL="457200" rtl="0" algn="l">
              <a:lnSpc>
                <a:spcPct val="115000"/>
              </a:lnSpc>
              <a:spcBef>
                <a:spcPts val="1200"/>
              </a:spcBef>
              <a:spcAft>
                <a:spcPts val="0"/>
              </a:spcAft>
              <a:buClr>
                <a:schemeClr val="dk1"/>
              </a:buClr>
              <a:buSzPts val="1100"/>
              <a:buChar char="●"/>
            </a:pPr>
            <a:r>
              <a:rPr lang="en" sz="900">
                <a:solidFill>
                  <a:schemeClr val="dk1"/>
                </a:solidFill>
                <a:latin typeface="Lexend Light"/>
                <a:ea typeface="Lexend Light"/>
                <a:cs typeface="Lexend Light"/>
                <a:sym typeface="Lexend Light"/>
              </a:rPr>
              <a:t>Python</a:t>
            </a:r>
            <a:br>
              <a:rPr lang="en" sz="900">
                <a:solidFill>
                  <a:schemeClr val="dk1"/>
                </a:solidFill>
                <a:latin typeface="Lexend Light"/>
                <a:ea typeface="Lexend Light"/>
                <a:cs typeface="Lexend Light"/>
                <a:sym typeface="Lexend Light"/>
              </a:rPr>
            </a:br>
            <a:endParaRPr sz="900">
              <a:solidFill>
                <a:schemeClr val="dk1"/>
              </a:solidFill>
              <a:latin typeface="Lexend Light"/>
              <a:ea typeface="Lexend Light"/>
              <a:cs typeface="Lexend Light"/>
              <a:sym typeface="Lexend Light"/>
            </a:endParaRPr>
          </a:p>
          <a:p>
            <a:pPr indent="-298450" lvl="0" marL="457200" rtl="0" algn="l">
              <a:lnSpc>
                <a:spcPct val="115000"/>
              </a:lnSpc>
              <a:spcBef>
                <a:spcPts val="0"/>
              </a:spcBef>
              <a:spcAft>
                <a:spcPts val="0"/>
              </a:spcAft>
              <a:buClr>
                <a:schemeClr val="dk1"/>
              </a:buClr>
              <a:buSzPts val="1100"/>
              <a:buChar char="●"/>
            </a:pPr>
            <a:r>
              <a:rPr lang="en" sz="900">
                <a:solidFill>
                  <a:schemeClr val="dk1"/>
                </a:solidFill>
                <a:latin typeface="Lexend Light"/>
                <a:ea typeface="Lexend Light"/>
                <a:cs typeface="Lexend Light"/>
                <a:sym typeface="Lexend Light"/>
              </a:rPr>
              <a:t>Selenium WebDriver</a:t>
            </a:r>
            <a:br>
              <a:rPr lang="en" sz="900">
                <a:solidFill>
                  <a:schemeClr val="dk1"/>
                </a:solidFill>
                <a:latin typeface="Lexend Light"/>
                <a:ea typeface="Lexend Light"/>
                <a:cs typeface="Lexend Light"/>
                <a:sym typeface="Lexend Light"/>
              </a:rPr>
            </a:br>
            <a:endParaRPr sz="900">
              <a:solidFill>
                <a:schemeClr val="dk1"/>
              </a:solidFill>
              <a:latin typeface="Lexend Light"/>
              <a:ea typeface="Lexend Light"/>
              <a:cs typeface="Lexend Light"/>
              <a:sym typeface="Lexend Light"/>
            </a:endParaRPr>
          </a:p>
          <a:p>
            <a:pPr indent="-298450" lvl="0" marL="457200" rtl="0" algn="l">
              <a:lnSpc>
                <a:spcPct val="115000"/>
              </a:lnSpc>
              <a:spcBef>
                <a:spcPts val="0"/>
              </a:spcBef>
              <a:spcAft>
                <a:spcPts val="0"/>
              </a:spcAft>
              <a:buClr>
                <a:schemeClr val="dk1"/>
              </a:buClr>
              <a:buSzPts val="1100"/>
              <a:buChar char="●"/>
            </a:pPr>
            <a:r>
              <a:rPr lang="en" sz="900">
                <a:solidFill>
                  <a:schemeClr val="dk1"/>
                </a:solidFill>
                <a:latin typeface="Lexend Light"/>
                <a:ea typeface="Lexend Light"/>
                <a:cs typeface="Lexend Light"/>
                <a:sym typeface="Lexend Light"/>
              </a:rPr>
              <a:t>Pytest</a:t>
            </a:r>
            <a:br>
              <a:rPr lang="en" sz="900">
                <a:solidFill>
                  <a:schemeClr val="dk1"/>
                </a:solidFill>
                <a:latin typeface="Lexend Light"/>
                <a:ea typeface="Lexend Light"/>
                <a:cs typeface="Lexend Light"/>
                <a:sym typeface="Lexend Light"/>
              </a:rPr>
            </a:br>
            <a:endParaRPr sz="900">
              <a:solidFill>
                <a:schemeClr val="dk1"/>
              </a:solidFill>
              <a:latin typeface="Lexend Light"/>
              <a:ea typeface="Lexend Light"/>
              <a:cs typeface="Lexend Light"/>
              <a:sym typeface="Lexend Light"/>
            </a:endParaRPr>
          </a:p>
          <a:p>
            <a:pPr indent="-298450" lvl="0" marL="457200" rtl="0" algn="l">
              <a:lnSpc>
                <a:spcPct val="115000"/>
              </a:lnSpc>
              <a:spcBef>
                <a:spcPts val="0"/>
              </a:spcBef>
              <a:spcAft>
                <a:spcPts val="0"/>
              </a:spcAft>
              <a:buClr>
                <a:schemeClr val="dk1"/>
              </a:buClr>
              <a:buSzPts val="1100"/>
              <a:buChar char="●"/>
            </a:pPr>
            <a:r>
              <a:rPr lang="en" sz="900">
                <a:solidFill>
                  <a:schemeClr val="dk1"/>
                </a:solidFill>
                <a:latin typeface="Lexend Light"/>
                <a:ea typeface="Lexend Light"/>
                <a:cs typeface="Lexend Light"/>
                <a:sym typeface="Lexend Light"/>
              </a:rPr>
              <a:t>ChromeDriver</a:t>
            </a:r>
            <a:br>
              <a:rPr lang="en" sz="900">
                <a:solidFill>
                  <a:schemeClr val="dk1"/>
                </a:solidFill>
                <a:latin typeface="Lexend Light"/>
                <a:ea typeface="Lexend Light"/>
                <a:cs typeface="Lexend Light"/>
                <a:sym typeface="Lexend Light"/>
              </a:rPr>
            </a:br>
            <a:endParaRPr sz="900">
              <a:solidFill>
                <a:schemeClr val="dk1"/>
              </a:solidFill>
              <a:latin typeface="Lexend Light"/>
              <a:ea typeface="Lexend Light"/>
              <a:cs typeface="Lexend Light"/>
              <a:sym typeface="Lexend Light"/>
            </a:endParaRPr>
          </a:p>
          <a:p>
            <a:pPr indent="-298450" lvl="0" marL="457200" rtl="0" algn="l">
              <a:lnSpc>
                <a:spcPct val="115000"/>
              </a:lnSpc>
              <a:spcBef>
                <a:spcPts val="0"/>
              </a:spcBef>
              <a:spcAft>
                <a:spcPts val="0"/>
              </a:spcAft>
              <a:buClr>
                <a:schemeClr val="dk1"/>
              </a:buClr>
              <a:buSzPts val="1100"/>
              <a:buChar char="●"/>
            </a:pPr>
            <a:r>
              <a:rPr lang="en" sz="900">
                <a:solidFill>
                  <a:schemeClr val="dk1"/>
                </a:solidFill>
                <a:latin typeface="Lexend Light"/>
                <a:ea typeface="Lexend Light"/>
                <a:cs typeface="Lexend Light"/>
                <a:sym typeface="Lexend Light"/>
              </a:rPr>
              <a:t>Page Object Model (POM)</a:t>
            </a:r>
            <a:endParaRPr sz="900">
              <a:solidFill>
                <a:schemeClr val="dk1"/>
              </a:solidFill>
              <a:latin typeface="Lexend Light"/>
              <a:ea typeface="Lexend Light"/>
              <a:cs typeface="Lexend Light"/>
              <a:sym typeface="Lexend Light"/>
            </a:endParaRPr>
          </a:p>
          <a:p>
            <a:pPr indent="0" lvl="0" marL="0" rtl="0" algn="l">
              <a:spcBef>
                <a:spcPts val="1200"/>
              </a:spcBef>
              <a:spcAft>
                <a:spcPts val="0"/>
              </a:spcAft>
              <a:buNone/>
            </a:pPr>
            <a:r>
              <a:t/>
            </a:r>
            <a:endParaRPr sz="900">
              <a:solidFill>
                <a:schemeClr val="dk1"/>
              </a:solidFill>
              <a:latin typeface="Lexend Light"/>
              <a:ea typeface="Lexend Light"/>
              <a:cs typeface="Lexend Light"/>
              <a:sym typeface="Lexend Light"/>
            </a:endParaRPr>
          </a:p>
        </p:txBody>
      </p:sp>
      <p:sp>
        <p:nvSpPr>
          <p:cNvPr id="516" name="Google Shape;516;p71"/>
          <p:cNvSpPr txBox="1"/>
          <p:nvPr/>
        </p:nvSpPr>
        <p:spPr>
          <a:xfrm>
            <a:off x="3793525" y="1452750"/>
            <a:ext cx="3605100" cy="3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Lexend Light"/>
                <a:ea typeface="Lexend Light"/>
                <a:cs typeface="Lexend Light"/>
                <a:sym typeface="Lexend Light"/>
              </a:rPr>
              <a:t>timekeeper_automation/</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500">
                <a:solidFill>
                  <a:schemeClr val="dk1"/>
                </a:solidFill>
                <a:latin typeface="Lexend Light"/>
                <a:ea typeface="Lexend Light"/>
                <a:cs typeface="Lexend Light"/>
                <a:sym typeface="Lexend Light"/>
              </a:rPr>
              <a:t>│</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500">
                <a:solidFill>
                  <a:schemeClr val="dk1"/>
                </a:solidFill>
                <a:latin typeface="Lexend Light"/>
                <a:ea typeface="Lexend Light"/>
                <a:cs typeface="Lexend Light"/>
                <a:sym typeface="Lexend Light"/>
              </a:rPr>
              <a:t>├── pages/</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500">
                <a:solidFill>
                  <a:schemeClr val="dk1"/>
                </a:solidFill>
                <a:latin typeface="Lexend Light"/>
                <a:ea typeface="Lexend Light"/>
                <a:cs typeface="Lexend Light"/>
                <a:sym typeface="Lexend Light"/>
              </a:rPr>
              <a:t>│   └── timer_selection_page.py</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500">
                <a:solidFill>
                  <a:schemeClr val="dk1"/>
                </a:solidFill>
                <a:latin typeface="Lexend Light"/>
                <a:ea typeface="Lexend Light"/>
                <a:cs typeface="Lexend Light"/>
                <a:sym typeface="Lexend Light"/>
              </a:rPr>
              <a:t>│</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500">
                <a:solidFill>
                  <a:schemeClr val="dk1"/>
                </a:solidFill>
                <a:latin typeface="Lexend Light"/>
                <a:ea typeface="Lexend Light"/>
                <a:cs typeface="Lexend Light"/>
                <a:sym typeface="Lexend Light"/>
              </a:rPr>
              <a:t>├── tests/</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500">
                <a:solidFill>
                  <a:schemeClr val="dk1"/>
                </a:solidFill>
                <a:latin typeface="Lexend Light"/>
                <a:ea typeface="Lexend Light"/>
                <a:cs typeface="Lexend Light"/>
                <a:sym typeface="Lexend Light"/>
              </a:rPr>
              <a:t>│   └── test_timer_selection.py</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500">
                <a:solidFill>
                  <a:schemeClr val="dk1"/>
                </a:solidFill>
                <a:latin typeface="Lexend Light"/>
                <a:ea typeface="Lexend Light"/>
                <a:cs typeface="Lexend Light"/>
                <a:sym typeface="Lexend Light"/>
              </a:rPr>
              <a:t>│</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500">
                <a:solidFill>
                  <a:schemeClr val="dk1"/>
                </a:solidFill>
                <a:latin typeface="Lexend Light"/>
                <a:ea typeface="Lexend Light"/>
                <a:cs typeface="Lexend Light"/>
                <a:sym typeface="Lexend Light"/>
              </a:rPr>
              <a:t>├── conftest.py</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500">
                <a:solidFill>
                  <a:schemeClr val="dk1"/>
                </a:solidFill>
                <a:latin typeface="Lexend Light"/>
                <a:ea typeface="Lexend Light"/>
                <a:cs typeface="Lexend Light"/>
                <a:sym typeface="Lexend Light"/>
              </a:rPr>
              <a:t>├── requirements.txt</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500">
                <a:solidFill>
                  <a:schemeClr val="dk1"/>
                </a:solidFill>
                <a:latin typeface="Lexend Light"/>
                <a:ea typeface="Lexend Light"/>
                <a:cs typeface="Lexend Light"/>
                <a:sym typeface="Lexend Light"/>
              </a:rPr>
              <a:t>└── README.md</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72" title="auto.mp4">
            <a:hlinkClick r:id="rId3"/>
          </p:cNvPr>
          <p:cNvPicPr preferRelativeResize="0"/>
          <p:nvPr/>
        </p:nvPicPr>
        <p:blipFill>
          <a:blip r:embed="rId4">
            <a:alphaModFix/>
          </a:blip>
          <a:stretch>
            <a:fillRect/>
          </a:stretch>
        </p:blipFill>
        <p:spPr>
          <a:xfrm>
            <a:off x="152400" y="152400"/>
            <a:ext cx="8839198" cy="46812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228600" y="219850"/>
            <a:ext cx="7740000" cy="122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Meet The Test Titans Team</a:t>
            </a:r>
            <a:endParaRPr/>
          </a:p>
        </p:txBody>
      </p:sp>
      <p:pic>
        <p:nvPicPr>
          <p:cNvPr descr="Team working in a modern office." id="398" name="Google Shape;398;p55"/>
          <p:cNvPicPr preferRelativeResize="0"/>
          <p:nvPr>
            <p:ph idx="2" type="pic"/>
          </p:nvPr>
        </p:nvPicPr>
        <p:blipFill rotWithShape="1">
          <a:blip r:embed="rId3">
            <a:alphaModFix/>
          </a:blip>
          <a:srcRect b="5197" l="0" r="0" t="5197"/>
          <a:stretch/>
        </p:blipFill>
        <p:spPr>
          <a:xfrm>
            <a:off x="388625" y="853250"/>
            <a:ext cx="3787674" cy="2262000"/>
          </a:xfrm>
          <a:prstGeom prst="rect">
            <a:avLst/>
          </a:prstGeom>
        </p:spPr>
      </p:pic>
      <p:sp>
        <p:nvSpPr>
          <p:cNvPr id="399" name="Google Shape;399;p55"/>
          <p:cNvSpPr txBox="1"/>
          <p:nvPr>
            <p:ph idx="1" type="body"/>
          </p:nvPr>
        </p:nvSpPr>
        <p:spPr>
          <a:xfrm>
            <a:off x="4458300" y="1167050"/>
            <a:ext cx="3891300" cy="16344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rgbClr val="19283A"/>
              </a:buClr>
              <a:buSzPts val="1500"/>
              <a:buFont typeface="Roboto"/>
              <a:buChar char="●"/>
            </a:pPr>
            <a:r>
              <a:rPr lang="en" sz="1500">
                <a:solidFill>
                  <a:srgbClr val="19283A"/>
                </a:solidFill>
                <a:highlight>
                  <a:srgbClr val="FFFFFF"/>
                </a:highlight>
                <a:latin typeface="Roboto"/>
                <a:ea typeface="Roboto"/>
                <a:cs typeface="Roboto"/>
                <a:sym typeface="Roboto"/>
              </a:rPr>
              <a:t>Ayesha Habib - QA Alumni</a:t>
            </a:r>
            <a:endParaRPr sz="1500">
              <a:solidFill>
                <a:srgbClr val="19283A"/>
              </a:solidFill>
              <a:highlight>
                <a:srgbClr val="FFFFFF"/>
              </a:highlight>
              <a:latin typeface="Roboto"/>
              <a:ea typeface="Roboto"/>
              <a:cs typeface="Roboto"/>
              <a:sym typeface="Roboto"/>
            </a:endParaRPr>
          </a:p>
          <a:p>
            <a:pPr indent="-323850" lvl="0" marL="457200" rtl="0" algn="l">
              <a:lnSpc>
                <a:spcPct val="200000"/>
              </a:lnSpc>
              <a:spcBef>
                <a:spcPts val="0"/>
              </a:spcBef>
              <a:spcAft>
                <a:spcPts val="0"/>
              </a:spcAft>
              <a:buClr>
                <a:srgbClr val="19283A"/>
              </a:buClr>
              <a:buSzPts val="1500"/>
              <a:buFont typeface="Roboto"/>
              <a:buChar char="●"/>
            </a:pPr>
            <a:r>
              <a:rPr lang="en" sz="1500">
                <a:solidFill>
                  <a:srgbClr val="19283A"/>
                </a:solidFill>
                <a:highlight>
                  <a:srgbClr val="FFFFFF"/>
                </a:highlight>
                <a:latin typeface="Roboto"/>
                <a:ea typeface="Roboto"/>
                <a:cs typeface="Roboto"/>
                <a:sym typeface="Roboto"/>
              </a:rPr>
              <a:t>Rosa Miranda - QA Student</a:t>
            </a:r>
            <a:endParaRPr sz="1500">
              <a:solidFill>
                <a:srgbClr val="19283A"/>
              </a:solidFill>
              <a:highlight>
                <a:srgbClr val="FFFFFF"/>
              </a:highlight>
              <a:latin typeface="Roboto"/>
              <a:ea typeface="Roboto"/>
              <a:cs typeface="Roboto"/>
              <a:sym typeface="Roboto"/>
            </a:endParaRPr>
          </a:p>
          <a:p>
            <a:pPr indent="-323850" lvl="0" marL="457200" rtl="0" algn="l">
              <a:lnSpc>
                <a:spcPct val="200000"/>
              </a:lnSpc>
              <a:spcBef>
                <a:spcPts val="0"/>
              </a:spcBef>
              <a:spcAft>
                <a:spcPts val="0"/>
              </a:spcAft>
              <a:buClr>
                <a:srgbClr val="19283A"/>
              </a:buClr>
              <a:buSzPts val="1500"/>
              <a:buFont typeface="Roboto"/>
              <a:buChar char="●"/>
            </a:pPr>
            <a:r>
              <a:rPr lang="en" sz="1500">
                <a:solidFill>
                  <a:srgbClr val="19283A"/>
                </a:solidFill>
                <a:highlight>
                  <a:srgbClr val="FFFFFF"/>
                </a:highlight>
                <a:latin typeface="Roboto"/>
                <a:ea typeface="Roboto"/>
                <a:cs typeface="Roboto"/>
                <a:sym typeface="Roboto"/>
              </a:rPr>
              <a:t>Eduardo Villagomez - QA Student</a:t>
            </a:r>
            <a:endParaRPr sz="1500">
              <a:solidFill>
                <a:srgbClr val="19283A"/>
              </a:solidFill>
              <a:highlight>
                <a:srgbClr val="FFFFFF"/>
              </a:highlight>
              <a:latin typeface="Roboto"/>
              <a:ea typeface="Roboto"/>
              <a:cs typeface="Roboto"/>
              <a:sym typeface="Roboto"/>
            </a:endParaRPr>
          </a:p>
        </p:txBody>
      </p:sp>
      <p:sp>
        <p:nvSpPr>
          <p:cNvPr id="400" name="Google Shape;400;p55"/>
          <p:cNvSpPr txBox="1"/>
          <p:nvPr>
            <p:ph idx="1" type="body"/>
          </p:nvPr>
        </p:nvSpPr>
        <p:spPr>
          <a:xfrm>
            <a:off x="228600" y="3431900"/>
            <a:ext cx="8121000" cy="140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 We are </a:t>
            </a:r>
            <a:r>
              <a:rPr b="1" lang="en" sz="1400">
                <a:solidFill>
                  <a:schemeClr val="dk1"/>
                </a:solidFill>
                <a:latin typeface="Arial"/>
                <a:ea typeface="Arial"/>
                <a:cs typeface="Arial"/>
                <a:sym typeface="Arial"/>
              </a:rPr>
              <a:t>Team Test Titans</a:t>
            </a:r>
            <a:r>
              <a:rPr lang="en" sz="1400">
                <a:solidFill>
                  <a:schemeClr val="dk1"/>
                </a:solidFill>
                <a:latin typeface="Arial"/>
                <a:ea typeface="Arial"/>
                <a:cs typeface="Arial"/>
                <a:sym typeface="Arial"/>
              </a:rPr>
              <a:t>, and today we’re excited to present our Bug Jam results. During this challenge, we applied QA best practices, strong teamwork, and critical thinking to identify defects, analyze issues, and improve overall product quality. In this presentation, we’ll walk you through our testing approach, key bugs discovered, and the insights we gained throughout the process.</a:t>
            </a:r>
            <a:endParaRPr sz="1400">
              <a:solidFill>
                <a:schemeClr val="dk1"/>
              </a:solidFill>
              <a:latin typeface="Arial"/>
              <a:ea typeface="Arial"/>
              <a:cs typeface="Arial"/>
              <a:sym typeface="Arial"/>
            </a:endParaRPr>
          </a:p>
          <a:p>
            <a:pPr indent="0" lvl="0" marL="0" rtl="0" algn="l">
              <a:lnSpc>
                <a:spcPct val="200000"/>
              </a:lnSpc>
              <a:spcBef>
                <a:spcPts val="0"/>
              </a:spcBef>
              <a:spcAft>
                <a:spcPts val="0"/>
              </a:spcAft>
              <a:buNone/>
            </a:pPr>
            <a:r>
              <a:t/>
            </a:r>
            <a:endParaRPr sz="1500">
              <a:solidFill>
                <a:srgbClr val="19283A"/>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3"/>
          <p:cNvSpPr txBox="1"/>
          <p:nvPr/>
        </p:nvSpPr>
        <p:spPr>
          <a:xfrm>
            <a:off x="166750" y="216075"/>
            <a:ext cx="65310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Lexend"/>
              <a:ea typeface="Lexend"/>
              <a:cs typeface="Lexend"/>
              <a:sym typeface="Lexend"/>
            </a:endParaRPr>
          </a:p>
        </p:txBody>
      </p:sp>
      <p:sp>
        <p:nvSpPr>
          <p:cNvPr id="527" name="Google Shape;527;p73"/>
          <p:cNvSpPr txBox="1"/>
          <p:nvPr/>
        </p:nvSpPr>
        <p:spPr>
          <a:xfrm>
            <a:off x="589500" y="204325"/>
            <a:ext cx="5519400" cy="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100">
              <a:solidFill>
                <a:schemeClr val="dk1"/>
              </a:solidFill>
              <a:latin typeface="Lexend Light"/>
              <a:ea typeface="Lexend Light"/>
              <a:cs typeface="Lexend Light"/>
              <a:sym typeface="Lexend Light"/>
            </a:endParaRPr>
          </a:p>
        </p:txBody>
      </p:sp>
      <p:sp>
        <p:nvSpPr>
          <p:cNvPr id="528" name="Google Shape;528;p73"/>
          <p:cNvSpPr txBox="1"/>
          <p:nvPr/>
        </p:nvSpPr>
        <p:spPr>
          <a:xfrm>
            <a:off x="613000" y="169100"/>
            <a:ext cx="5519400" cy="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dk1"/>
                </a:solidFill>
                <a:latin typeface="Lexend"/>
                <a:ea typeface="Lexend"/>
                <a:cs typeface="Lexend"/>
                <a:sym typeface="Lexend"/>
              </a:rPr>
              <a:t>Compatibility Issue</a:t>
            </a:r>
            <a:endParaRPr b="1" sz="3400">
              <a:solidFill>
                <a:schemeClr val="dk1"/>
              </a:solidFill>
              <a:latin typeface="Lexend"/>
              <a:ea typeface="Lexend"/>
              <a:cs typeface="Lexend"/>
              <a:sym typeface="Lexend"/>
            </a:endParaRPr>
          </a:p>
        </p:txBody>
      </p:sp>
      <p:pic>
        <p:nvPicPr>
          <p:cNvPr id="529" name="Google Shape;529;p73" title="compatability.mp4">
            <a:hlinkClick r:id="rId3"/>
          </p:cNvPr>
          <p:cNvPicPr preferRelativeResize="0"/>
          <p:nvPr/>
        </p:nvPicPr>
        <p:blipFill>
          <a:blip r:embed="rId4">
            <a:alphaModFix/>
          </a:blip>
          <a:stretch>
            <a:fillRect/>
          </a:stretch>
        </p:blipFill>
        <p:spPr>
          <a:xfrm>
            <a:off x="388625" y="1108700"/>
            <a:ext cx="8061328" cy="369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3" name="Shape 533"/>
        <p:cNvGrpSpPr/>
        <p:nvPr/>
      </p:nvGrpSpPr>
      <p:grpSpPr>
        <a:xfrm>
          <a:off x="0" y="0"/>
          <a:ext cx="0" cy="0"/>
          <a:chOff x="0" y="0"/>
          <a:chExt cx="0" cy="0"/>
        </a:xfrm>
      </p:grpSpPr>
      <p:sp>
        <p:nvSpPr>
          <p:cNvPr id="534" name="Google Shape;534;p74"/>
          <p:cNvSpPr txBox="1"/>
          <p:nvPr/>
        </p:nvSpPr>
        <p:spPr>
          <a:xfrm>
            <a:off x="566025" y="145625"/>
            <a:ext cx="50301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Lexend"/>
                <a:ea typeface="Lexend"/>
                <a:cs typeface="Lexend"/>
                <a:sym typeface="Lexend"/>
              </a:rPr>
              <a:t>Conclusion</a:t>
            </a:r>
            <a:endParaRPr b="1" sz="3000">
              <a:solidFill>
                <a:schemeClr val="dk1"/>
              </a:solidFill>
              <a:latin typeface="Lexend"/>
              <a:ea typeface="Lexend"/>
              <a:cs typeface="Lexend"/>
              <a:sym typeface="Lexend"/>
            </a:endParaRPr>
          </a:p>
        </p:txBody>
      </p:sp>
      <p:sp>
        <p:nvSpPr>
          <p:cNvPr id="535" name="Google Shape;535;p74"/>
          <p:cNvSpPr txBox="1"/>
          <p:nvPr/>
        </p:nvSpPr>
        <p:spPr>
          <a:xfrm>
            <a:off x="2577475" y="1403700"/>
            <a:ext cx="6091200" cy="37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Lexend"/>
                <a:ea typeface="Lexend"/>
                <a:cs typeface="Lexend"/>
                <a:sym typeface="Lexend"/>
              </a:rPr>
              <a:t>All core user flows were successfully validated: Home → Timer Selection → Active Timer → Completion.</a:t>
            </a:r>
            <a:endParaRPr b="1" sz="1200">
              <a:solidFill>
                <a:schemeClr val="dk1"/>
              </a:solidFill>
              <a:latin typeface="Lexend"/>
              <a:ea typeface="Lexend"/>
              <a:cs typeface="Lexend"/>
              <a:sym typeface="Lexend"/>
            </a:endParaRPr>
          </a:p>
          <a:p>
            <a:pPr indent="0" lvl="0" marL="0" rtl="0" algn="l">
              <a:spcBef>
                <a:spcPts val="0"/>
              </a:spcBef>
              <a:spcAft>
                <a:spcPts val="0"/>
              </a:spcAft>
              <a:buNone/>
            </a:pPr>
            <a:r>
              <a:t/>
            </a:r>
            <a:endParaRPr b="1" sz="12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br>
              <a:rPr b="1" lang="en" sz="1200">
                <a:solidFill>
                  <a:schemeClr val="dk1"/>
                </a:solidFill>
                <a:latin typeface="Lexend"/>
                <a:ea typeface="Lexend"/>
                <a:cs typeface="Lexend"/>
                <a:sym typeface="Lexend"/>
              </a:rPr>
            </a:br>
            <a:endParaRPr b="1" sz="1200">
              <a:solidFill>
                <a:schemeClr val="dk1"/>
              </a:solidFill>
              <a:latin typeface="Lexend"/>
              <a:ea typeface="Lexend"/>
              <a:cs typeface="Lexend"/>
              <a:sym typeface="Lexend"/>
            </a:endParaRPr>
          </a:p>
          <a:p>
            <a:pPr indent="0" lvl="0" marL="0" rtl="0" algn="l">
              <a:spcBef>
                <a:spcPts val="0"/>
              </a:spcBef>
              <a:spcAft>
                <a:spcPts val="0"/>
              </a:spcAft>
              <a:buNone/>
            </a:pPr>
            <a:r>
              <a:rPr b="1" lang="en" sz="1200">
                <a:solidFill>
                  <a:schemeClr val="dk1"/>
                </a:solidFill>
                <a:latin typeface="Lexend"/>
                <a:ea typeface="Lexend"/>
                <a:cs typeface="Lexend"/>
                <a:sym typeface="Lexend"/>
              </a:rPr>
              <a:t>Functional testing confirmed correct timer selection, activation logic, countdown behavior, and navigation between screens.</a:t>
            </a:r>
            <a:br>
              <a:rPr b="1" lang="en" sz="1200">
                <a:solidFill>
                  <a:schemeClr val="dk1"/>
                </a:solidFill>
                <a:latin typeface="Lexend"/>
                <a:ea typeface="Lexend"/>
                <a:cs typeface="Lexend"/>
                <a:sym typeface="Lexend"/>
              </a:rPr>
            </a:br>
            <a:endParaRPr b="1" sz="12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b="1" lang="en" sz="1200">
                <a:solidFill>
                  <a:schemeClr val="dk1"/>
                </a:solidFill>
                <a:latin typeface="Lexend"/>
                <a:ea typeface="Lexend"/>
                <a:cs typeface="Lexend"/>
                <a:sym typeface="Lexend"/>
              </a:rPr>
              <a:t>Edge cases such as rapid clicking, multiple selections, and page refresh were tested and handled properly.</a:t>
            </a:r>
            <a:br>
              <a:rPr b="1" lang="en" sz="1200">
                <a:solidFill>
                  <a:schemeClr val="dk1"/>
                </a:solidFill>
                <a:latin typeface="Lexend"/>
                <a:ea typeface="Lexend"/>
                <a:cs typeface="Lexend"/>
                <a:sym typeface="Lexend"/>
              </a:rPr>
            </a:br>
            <a:endParaRPr b="1" sz="12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b="1" lang="en" sz="1200">
                <a:solidFill>
                  <a:schemeClr val="dk1"/>
                </a:solidFill>
                <a:latin typeface="Lexend"/>
                <a:ea typeface="Lexend"/>
                <a:cs typeface="Lexend"/>
                <a:sym typeface="Lexend"/>
              </a:rPr>
              <a:t>Non-functional testing verified acceptable performance, responsiveness, and basic accessibility checks.</a:t>
            </a:r>
            <a:br>
              <a:rPr b="1" lang="en" sz="1200">
                <a:solidFill>
                  <a:schemeClr val="dk1"/>
                </a:solidFill>
                <a:latin typeface="Lexend"/>
                <a:ea typeface="Lexend"/>
                <a:cs typeface="Lexend"/>
                <a:sym typeface="Lexend"/>
              </a:rPr>
            </a:br>
            <a:endParaRPr b="1" sz="1200">
              <a:solidFill>
                <a:schemeClr val="dk1"/>
              </a:solidFill>
              <a:latin typeface="Lexend"/>
              <a:ea typeface="Lexend"/>
              <a:cs typeface="Lexend"/>
              <a:sym typeface="Lexend"/>
            </a:endParaRPr>
          </a:p>
          <a:p>
            <a:pPr indent="0" lvl="0" marL="0" rtl="0" algn="l">
              <a:spcBef>
                <a:spcPts val="0"/>
              </a:spcBef>
              <a:spcAft>
                <a:spcPts val="0"/>
              </a:spcAft>
              <a:buNone/>
            </a:pPr>
            <a:r>
              <a:t/>
            </a:r>
            <a:endParaRPr b="1" sz="12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b="1" lang="en" sz="1200">
                <a:solidFill>
                  <a:schemeClr val="dk1"/>
                </a:solidFill>
                <a:latin typeface="Lexend"/>
                <a:ea typeface="Lexend"/>
                <a:cs typeface="Lexend"/>
                <a:sym typeface="Lexend"/>
              </a:rPr>
              <a:t>Automation testing was implemented using Selenium &amp; Pytest to ensure regression coverage and repeatable validation of critical flows.</a:t>
            </a:r>
            <a:endParaRPr b="1" sz="1200">
              <a:solidFill>
                <a:schemeClr val="dk1"/>
              </a:solidFill>
              <a:latin typeface="Lexend"/>
              <a:ea typeface="Lexend"/>
              <a:cs typeface="Lexend"/>
              <a:sym typeface="Lexend"/>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pic>
        <p:nvPicPr>
          <p:cNvPr descr="a 3d man is holding a checklist with three red check marks (Provided by Tenor)" id="536" name="Google Shape;536;p74"/>
          <p:cNvPicPr preferRelativeResize="0"/>
          <p:nvPr/>
        </p:nvPicPr>
        <p:blipFill>
          <a:blip r:embed="rId3">
            <a:alphaModFix/>
          </a:blip>
          <a:stretch>
            <a:fillRect/>
          </a:stretch>
        </p:blipFill>
        <p:spPr>
          <a:xfrm>
            <a:off x="152400" y="1155425"/>
            <a:ext cx="2295243" cy="3835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descr="a blue cloud with a white hole in it (Provided by Tenor)" id="541" name="Google Shape;541;p75"/>
          <p:cNvPicPr preferRelativeResize="0"/>
          <p:nvPr/>
        </p:nvPicPr>
        <p:blipFill>
          <a:blip r:embed="rId3">
            <a:alphaModFix/>
          </a:blip>
          <a:stretch>
            <a:fillRect/>
          </a:stretch>
        </p:blipFill>
        <p:spPr>
          <a:xfrm>
            <a:off x="128925" y="1403700"/>
            <a:ext cx="836375" cy="836375"/>
          </a:xfrm>
          <a:prstGeom prst="rect">
            <a:avLst/>
          </a:prstGeom>
          <a:noFill/>
          <a:ln>
            <a:noFill/>
          </a:ln>
        </p:spPr>
      </p:pic>
      <p:pic>
        <p:nvPicPr>
          <p:cNvPr descr="a blue cloud with a white hole in it (Provided by Tenor)" id="542" name="Google Shape;542;p75"/>
          <p:cNvPicPr preferRelativeResize="0"/>
          <p:nvPr/>
        </p:nvPicPr>
        <p:blipFill>
          <a:blip r:embed="rId3">
            <a:alphaModFix/>
          </a:blip>
          <a:stretch>
            <a:fillRect/>
          </a:stretch>
        </p:blipFill>
        <p:spPr>
          <a:xfrm>
            <a:off x="128925" y="2307675"/>
            <a:ext cx="836375" cy="836375"/>
          </a:xfrm>
          <a:prstGeom prst="rect">
            <a:avLst/>
          </a:prstGeom>
          <a:noFill/>
          <a:ln>
            <a:noFill/>
          </a:ln>
        </p:spPr>
      </p:pic>
      <p:pic>
        <p:nvPicPr>
          <p:cNvPr descr="a blue cloud with a white hole in it (Provided by Tenor)" id="543" name="Google Shape;543;p75"/>
          <p:cNvPicPr preferRelativeResize="0"/>
          <p:nvPr/>
        </p:nvPicPr>
        <p:blipFill>
          <a:blip r:embed="rId3">
            <a:alphaModFix/>
          </a:blip>
          <a:stretch>
            <a:fillRect/>
          </a:stretch>
        </p:blipFill>
        <p:spPr>
          <a:xfrm>
            <a:off x="81425" y="4080775"/>
            <a:ext cx="836375" cy="836375"/>
          </a:xfrm>
          <a:prstGeom prst="rect">
            <a:avLst/>
          </a:prstGeom>
          <a:noFill/>
          <a:ln>
            <a:noFill/>
          </a:ln>
        </p:spPr>
      </p:pic>
      <p:pic>
        <p:nvPicPr>
          <p:cNvPr descr="a blue cloud with a white hole in it (Provided by Tenor)" id="544" name="Google Shape;544;p75"/>
          <p:cNvPicPr preferRelativeResize="0"/>
          <p:nvPr/>
        </p:nvPicPr>
        <p:blipFill>
          <a:blip r:embed="rId3">
            <a:alphaModFix/>
          </a:blip>
          <a:stretch>
            <a:fillRect/>
          </a:stretch>
        </p:blipFill>
        <p:spPr>
          <a:xfrm>
            <a:off x="81425" y="3144050"/>
            <a:ext cx="836375" cy="836375"/>
          </a:xfrm>
          <a:prstGeom prst="rect">
            <a:avLst/>
          </a:prstGeom>
          <a:noFill/>
          <a:ln>
            <a:noFill/>
          </a:ln>
        </p:spPr>
      </p:pic>
      <p:sp>
        <p:nvSpPr>
          <p:cNvPr id="545" name="Google Shape;545;p75"/>
          <p:cNvSpPr txBox="1"/>
          <p:nvPr/>
        </p:nvSpPr>
        <p:spPr>
          <a:xfrm>
            <a:off x="1235375" y="1625250"/>
            <a:ext cx="6517500" cy="3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Lexend Light"/>
                <a:ea typeface="Lexend Light"/>
                <a:cs typeface="Lexend Light"/>
                <a:sym typeface="Lexend Light"/>
              </a:rPr>
              <a:t>Fix homepage button clickability issues</a:t>
            </a:r>
            <a:br>
              <a:rPr lang="en" sz="2000">
                <a:solidFill>
                  <a:schemeClr val="dk1"/>
                </a:solidFill>
                <a:latin typeface="Lexend Light"/>
                <a:ea typeface="Lexend Light"/>
                <a:cs typeface="Lexend Light"/>
                <a:sym typeface="Lexend Light"/>
              </a:rPr>
            </a:br>
            <a:endParaRPr sz="20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2000">
                <a:solidFill>
                  <a:schemeClr val="dk1"/>
                </a:solidFill>
                <a:latin typeface="Lexend Light"/>
                <a:ea typeface="Lexend Light"/>
                <a:cs typeface="Lexend Light"/>
                <a:sym typeface="Lexend Light"/>
              </a:rPr>
              <a:t>Improve mobile responsiveness (resolve overlapping elements)</a:t>
            </a:r>
            <a:br>
              <a:rPr lang="en" sz="2000">
                <a:solidFill>
                  <a:schemeClr val="dk1"/>
                </a:solidFill>
                <a:latin typeface="Lexend Light"/>
                <a:ea typeface="Lexend Light"/>
                <a:cs typeface="Lexend Light"/>
                <a:sym typeface="Lexend Light"/>
              </a:rPr>
            </a:br>
            <a:endParaRPr sz="20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2000">
                <a:solidFill>
                  <a:schemeClr val="dk1"/>
                </a:solidFill>
                <a:latin typeface="Lexend Light"/>
                <a:ea typeface="Lexend Light"/>
                <a:cs typeface="Lexend Light"/>
                <a:sym typeface="Lexend Light"/>
              </a:rPr>
              <a:t>Add accessibility support (alt text, ARIA labels, keyboard navigation)</a:t>
            </a:r>
            <a:br>
              <a:rPr lang="en" sz="2000">
                <a:solidFill>
                  <a:schemeClr val="dk1"/>
                </a:solidFill>
                <a:latin typeface="Lexend Light"/>
                <a:ea typeface="Lexend Light"/>
                <a:cs typeface="Lexend Light"/>
                <a:sym typeface="Lexend Light"/>
              </a:rPr>
            </a:br>
            <a:endParaRPr sz="20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2000">
                <a:solidFill>
                  <a:schemeClr val="dk1"/>
                </a:solidFill>
                <a:latin typeface="Lexend Light"/>
                <a:ea typeface="Lexend Light"/>
                <a:cs typeface="Lexend Light"/>
                <a:sym typeface="Lexend Light"/>
              </a:rPr>
              <a:t>Expand automation coverage for cross-browser and edge cases</a:t>
            </a:r>
            <a:endParaRPr sz="20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sp>
        <p:nvSpPr>
          <p:cNvPr id="546" name="Google Shape;546;p75"/>
          <p:cNvSpPr txBox="1"/>
          <p:nvPr/>
        </p:nvSpPr>
        <p:spPr>
          <a:xfrm>
            <a:off x="81425" y="135750"/>
            <a:ext cx="8361900" cy="12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1"/>
                </a:solidFill>
                <a:latin typeface="Lexend"/>
                <a:ea typeface="Lexend"/>
                <a:cs typeface="Lexend"/>
                <a:sym typeface="Lexend"/>
              </a:rPr>
              <a:t>Improvements &amp; Future Enhancements –    Timekeeper App</a:t>
            </a:r>
            <a:endParaRPr b="1" sz="2600">
              <a:solidFill>
                <a:schemeClr val="dk1"/>
              </a:solidFill>
              <a:latin typeface="Lexend"/>
              <a:ea typeface="Lexend"/>
              <a:cs typeface="Lexend"/>
              <a:sym typeface="Lexe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0" name="Shape 550"/>
        <p:cNvGrpSpPr/>
        <p:nvPr/>
      </p:nvGrpSpPr>
      <p:grpSpPr>
        <a:xfrm>
          <a:off x="0" y="0"/>
          <a:ext cx="0" cy="0"/>
          <a:chOff x="0" y="0"/>
          <a:chExt cx="0" cy="0"/>
        </a:xfrm>
      </p:grpSpPr>
      <p:sp>
        <p:nvSpPr>
          <p:cNvPr id="551" name="Google Shape;551;p76"/>
          <p:cNvSpPr txBox="1"/>
          <p:nvPr>
            <p:ph type="title"/>
          </p:nvPr>
        </p:nvSpPr>
        <p:spPr>
          <a:xfrm>
            <a:off x="-21000" y="-125200"/>
            <a:ext cx="9186000" cy="15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820"/>
              <a:t>Thank You</a:t>
            </a:r>
            <a:endParaRPr sz="11820"/>
          </a:p>
        </p:txBody>
      </p:sp>
      <p:sp>
        <p:nvSpPr>
          <p:cNvPr id="552" name="Google Shape;552;p76"/>
          <p:cNvSpPr txBox="1"/>
          <p:nvPr/>
        </p:nvSpPr>
        <p:spPr>
          <a:xfrm>
            <a:off x="295925" y="2087925"/>
            <a:ext cx="8868900" cy="13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Lexend Light"/>
                <a:ea typeface="Lexend Light"/>
                <a:cs typeface="Lexend Light"/>
                <a:sym typeface="Lexend Light"/>
              </a:rPr>
              <a:t>Ayesha Habib </a:t>
            </a:r>
            <a:endParaRPr sz="17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1700" u="sng">
                <a:solidFill>
                  <a:schemeClr val="hlink"/>
                </a:solidFill>
                <a:latin typeface="Lexend Light"/>
                <a:ea typeface="Lexend Light"/>
                <a:cs typeface="Lexend Light"/>
                <a:sym typeface="Lexend Light"/>
                <a:hlinkClick r:id="rId3"/>
              </a:rPr>
              <a:t>https://www.linkedin.com/in/ayesha-habib92/</a:t>
            </a:r>
            <a:endParaRPr sz="17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1700">
                <a:solidFill>
                  <a:schemeClr val="dk1"/>
                </a:solidFill>
                <a:latin typeface="Lexend Light"/>
                <a:ea typeface="Lexend Light"/>
                <a:cs typeface="Lexend Light"/>
                <a:sym typeface="Lexend Light"/>
              </a:rPr>
              <a:t>https://github.com/AyeshaHabib032/timekeeper-selenium-automation/tree/main</a:t>
            </a:r>
            <a:endParaRPr sz="1700">
              <a:solidFill>
                <a:schemeClr val="dk1"/>
              </a:solidFill>
              <a:latin typeface="Lexend Light"/>
              <a:ea typeface="Lexend Light"/>
              <a:cs typeface="Lexend Light"/>
              <a:sym typeface="Lexend Light"/>
            </a:endParaRPr>
          </a:p>
        </p:txBody>
      </p:sp>
      <p:sp>
        <p:nvSpPr>
          <p:cNvPr id="553" name="Google Shape;553;p76"/>
          <p:cNvSpPr txBox="1"/>
          <p:nvPr/>
        </p:nvSpPr>
        <p:spPr>
          <a:xfrm>
            <a:off x="361900" y="3097425"/>
            <a:ext cx="8868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Lexend Light"/>
                <a:ea typeface="Lexend Light"/>
                <a:cs typeface="Lexend Light"/>
                <a:sym typeface="Lexend Light"/>
              </a:rPr>
              <a:t>Eduardo Villagomez </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1500" u="sng">
                <a:solidFill>
                  <a:schemeClr val="hlink"/>
                </a:solidFill>
                <a:latin typeface="Lexend Light"/>
                <a:ea typeface="Lexend Light"/>
                <a:cs typeface="Lexend Light"/>
                <a:sym typeface="Lexend Light"/>
                <a:hlinkClick r:id="rId4"/>
              </a:rPr>
              <a:t>https://www.linkedin.com/in/eduardovillagomezg</a:t>
            </a:r>
            <a:r>
              <a:rPr lang="en" sz="1500">
                <a:solidFill>
                  <a:schemeClr val="dk1"/>
                </a:solidFill>
                <a:latin typeface="Lexend Light"/>
                <a:ea typeface="Lexend Light"/>
                <a:cs typeface="Lexend Light"/>
                <a:sym typeface="Lexend Light"/>
              </a:rPr>
              <a:t>/</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500">
              <a:solidFill>
                <a:schemeClr val="dk1"/>
              </a:solidFill>
              <a:latin typeface="Lexend Light"/>
              <a:ea typeface="Lexend Light"/>
              <a:cs typeface="Lexend Light"/>
              <a:sym typeface="Lexend Light"/>
            </a:endParaRPr>
          </a:p>
        </p:txBody>
      </p:sp>
      <p:sp>
        <p:nvSpPr>
          <p:cNvPr id="554" name="Google Shape;554;p76"/>
          <p:cNvSpPr txBox="1"/>
          <p:nvPr/>
        </p:nvSpPr>
        <p:spPr>
          <a:xfrm>
            <a:off x="361900" y="3920725"/>
            <a:ext cx="8868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Lexend Light"/>
                <a:ea typeface="Lexend Light"/>
                <a:cs typeface="Lexend Light"/>
                <a:sym typeface="Lexend Light"/>
              </a:rPr>
              <a:t>Rosa Miranda</a:t>
            </a:r>
            <a:r>
              <a:rPr lang="en" sz="1500">
                <a:solidFill>
                  <a:schemeClr val="dk1"/>
                </a:solidFill>
                <a:latin typeface="Lexend Light"/>
                <a:ea typeface="Lexend Light"/>
                <a:cs typeface="Lexend Light"/>
                <a:sym typeface="Lexend Light"/>
              </a:rPr>
              <a:t> </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1500" u="sng">
                <a:solidFill>
                  <a:schemeClr val="hlink"/>
                </a:solidFill>
                <a:latin typeface="Lexend Light"/>
                <a:ea typeface="Lexend Light"/>
                <a:cs typeface="Lexend Light"/>
                <a:sym typeface="Lexend Light"/>
                <a:hlinkClick r:id="rId5"/>
              </a:rPr>
              <a:t>https://www.linkedin.com/in/rosa-anice-miranda/</a:t>
            </a:r>
            <a:r>
              <a:rPr lang="en" sz="1500">
                <a:solidFill>
                  <a:schemeClr val="dk1"/>
                </a:solidFill>
                <a:latin typeface="Lexend Light"/>
                <a:ea typeface="Lexend Light"/>
                <a:cs typeface="Lexend Light"/>
                <a:sym typeface="Lexend Light"/>
              </a:rPr>
              <a:t> </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5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500">
              <a:solidFill>
                <a:schemeClr val="dk1"/>
              </a:solidFill>
              <a:latin typeface="Lexend Light"/>
              <a:ea typeface="Lexend Light"/>
              <a:cs typeface="Lexend Light"/>
              <a:sym typeface="Lexen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4" name="Shape 404"/>
        <p:cNvGrpSpPr/>
        <p:nvPr/>
      </p:nvGrpSpPr>
      <p:grpSpPr>
        <a:xfrm>
          <a:off x="0" y="0"/>
          <a:ext cx="0" cy="0"/>
          <a:chOff x="0" y="0"/>
          <a:chExt cx="0" cy="0"/>
        </a:xfrm>
      </p:grpSpPr>
      <p:sp>
        <p:nvSpPr>
          <p:cNvPr id="405" name="Google Shape;405;p56"/>
          <p:cNvSpPr txBox="1"/>
          <p:nvPr>
            <p:ph idx="5" type="title"/>
          </p:nvPr>
        </p:nvSpPr>
        <p:spPr>
          <a:xfrm>
            <a:off x="228600" y="516850"/>
            <a:ext cx="7619700" cy="50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Team Communication</a:t>
            </a:r>
            <a:endParaRPr/>
          </a:p>
        </p:txBody>
      </p:sp>
      <p:sp>
        <p:nvSpPr>
          <p:cNvPr id="406" name="Google Shape;406;p56"/>
          <p:cNvSpPr txBox="1"/>
          <p:nvPr>
            <p:ph idx="7" type="body"/>
          </p:nvPr>
        </p:nvSpPr>
        <p:spPr>
          <a:xfrm>
            <a:off x="3237787" y="2784938"/>
            <a:ext cx="3148800" cy="1773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 sz="1700">
                <a:latin typeface="Arial"/>
                <a:ea typeface="Arial"/>
                <a:cs typeface="Arial"/>
                <a:sym typeface="Arial"/>
              </a:rPr>
              <a:t>Coordinated bug reporting to avoid duplication</a:t>
            </a:r>
            <a:endParaRPr/>
          </a:p>
        </p:txBody>
      </p:sp>
      <p:sp>
        <p:nvSpPr>
          <p:cNvPr id="407" name="Google Shape;407;p56"/>
          <p:cNvSpPr txBox="1"/>
          <p:nvPr>
            <p:ph idx="8" type="body"/>
          </p:nvPr>
        </p:nvSpPr>
        <p:spPr>
          <a:xfrm>
            <a:off x="-11" y="2251050"/>
            <a:ext cx="3148800" cy="1773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 sz="1700">
                <a:latin typeface="Arial"/>
                <a:ea typeface="Arial"/>
                <a:cs typeface="Arial"/>
                <a:sym typeface="Arial"/>
              </a:rPr>
              <a:t>Maintained clear and consistent communication throughout the Bug Jam through tripleten Hub</a:t>
            </a:r>
            <a:endParaRPr/>
          </a:p>
        </p:txBody>
      </p:sp>
      <p:sp>
        <p:nvSpPr>
          <p:cNvPr id="408" name="Google Shape;408;p56"/>
          <p:cNvSpPr txBox="1"/>
          <p:nvPr/>
        </p:nvSpPr>
        <p:spPr>
          <a:xfrm>
            <a:off x="5596075" y="3376050"/>
            <a:ext cx="30000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 sz="1700">
                <a:solidFill>
                  <a:schemeClr val="dk1"/>
                </a:solidFill>
              </a:rPr>
              <a:t>Discussed priority and severity of bugs before final submissions</a:t>
            </a:r>
            <a:endParaRPr/>
          </a:p>
        </p:txBody>
      </p:sp>
      <p:pic>
        <p:nvPicPr>
          <p:cNvPr descr="an arrow pointing to the right with a gradient (Provided by Tenor)" id="409" name="Google Shape;409;p56"/>
          <p:cNvPicPr preferRelativeResize="0"/>
          <p:nvPr/>
        </p:nvPicPr>
        <p:blipFill>
          <a:blip r:embed="rId3">
            <a:alphaModFix/>
          </a:blip>
          <a:stretch>
            <a:fillRect/>
          </a:stretch>
        </p:blipFill>
        <p:spPr>
          <a:xfrm>
            <a:off x="5464821" y="3376050"/>
            <a:ext cx="591675" cy="591675"/>
          </a:xfrm>
          <a:prstGeom prst="rect">
            <a:avLst/>
          </a:prstGeom>
          <a:noFill/>
          <a:ln>
            <a:noFill/>
          </a:ln>
        </p:spPr>
      </p:pic>
      <p:pic>
        <p:nvPicPr>
          <p:cNvPr descr="an arrow pointing to the right with a gradient (Provided by Tenor)" id="410" name="Google Shape;410;p56"/>
          <p:cNvPicPr preferRelativeResize="0"/>
          <p:nvPr/>
        </p:nvPicPr>
        <p:blipFill>
          <a:blip r:embed="rId3">
            <a:alphaModFix/>
          </a:blip>
          <a:stretch>
            <a:fillRect/>
          </a:stretch>
        </p:blipFill>
        <p:spPr>
          <a:xfrm>
            <a:off x="3148796" y="2760750"/>
            <a:ext cx="591675" cy="591675"/>
          </a:xfrm>
          <a:prstGeom prst="rect">
            <a:avLst/>
          </a:prstGeom>
          <a:noFill/>
          <a:ln>
            <a:noFill/>
          </a:ln>
        </p:spPr>
      </p:pic>
      <p:pic>
        <p:nvPicPr>
          <p:cNvPr descr="an arrow pointing to the right with a gradient (Provided by Tenor)" id="411" name="Google Shape;411;p56"/>
          <p:cNvPicPr preferRelativeResize="0"/>
          <p:nvPr/>
        </p:nvPicPr>
        <p:blipFill>
          <a:blip r:embed="rId3">
            <a:alphaModFix/>
          </a:blip>
          <a:stretch>
            <a:fillRect/>
          </a:stretch>
        </p:blipFill>
        <p:spPr>
          <a:xfrm>
            <a:off x="-26249" y="2251050"/>
            <a:ext cx="509701" cy="509701"/>
          </a:xfrm>
          <a:prstGeom prst="rect">
            <a:avLst/>
          </a:prstGeom>
          <a:noFill/>
          <a:ln>
            <a:noFill/>
          </a:ln>
        </p:spPr>
      </p:pic>
      <p:pic>
        <p:nvPicPr>
          <p:cNvPr descr="a drawing of three stick figures with one holding a light bulb and the other holding a light switch (Provided by Tenor)" id="412" name="Google Shape;412;p56"/>
          <p:cNvPicPr preferRelativeResize="0"/>
          <p:nvPr/>
        </p:nvPicPr>
        <p:blipFill>
          <a:blip r:embed="rId4">
            <a:alphaModFix/>
          </a:blip>
          <a:stretch>
            <a:fillRect/>
          </a:stretch>
        </p:blipFill>
        <p:spPr>
          <a:xfrm>
            <a:off x="2812149" y="418988"/>
            <a:ext cx="2452613" cy="18320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6" name="Shape 416"/>
        <p:cNvGrpSpPr/>
        <p:nvPr/>
      </p:nvGrpSpPr>
      <p:grpSpPr>
        <a:xfrm>
          <a:off x="0" y="0"/>
          <a:ext cx="0" cy="0"/>
          <a:chOff x="0" y="0"/>
          <a:chExt cx="0" cy="0"/>
        </a:xfrm>
      </p:grpSpPr>
      <p:pic>
        <p:nvPicPr>
          <p:cNvPr descr="a penguin wearing a blue hat and an apron that says dude sits in front of a laptop computer (Provided by Tenor)" id="417" name="Google Shape;417;p57"/>
          <p:cNvPicPr preferRelativeResize="0"/>
          <p:nvPr/>
        </p:nvPicPr>
        <p:blipFill>
          <a:blip r:embed="rId3">
            <a:alphaModFix/>
          </a:blip>
          <a:stretch>
            <a:fillRect/>
          </a:stretch>
        </p:blipFill>
        <p:spPr>
          <a:xfrm>
            <a:off x="1699175" y="152400"/>
            <a:ext cx="6035125" cy="457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8"/>
          <p:cNvSpPr txBox="1"/>
          <p:nvPr/>
        </p:nvSpPr>
        <p:spPr>
          <a:xfrm>
            <a:off x="284175" y="286525"/>
            <a:ext cx="6592200" cy="13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1"/>
                </a:solidFill>
                <a:latin typeface="Lexend"/>
                <a:ea typeface="Lexend"/>
                <a:cs typeface="Lexend"/>
                <a:sym typeface="Lexend"/>
              </a:rPr>
              <a:t>TimeKeeper App Introduction</a:t>
            </a:r>
            <a:endParaRPr b="1" sz="3200">
              <a:solidFill>
                <a:schemeClr val="dk1"/>
              </a:solidFill>
              <a:latin typeface="Lexend"/>
              <a:ea typeface="Lexend"/>
              <a:cs typeface="Lexend"/>
              <a:sym typeface="Lexend"/>
            </a:endParaRPr>
          </a:p>
        </p:txBody>
      </p:sp>
      <p:sp>
        <p:nvSpPr>
          <p:cNvPr id="423" name="Google Shape;423;p58"/>
          <p:cNvSpPr txBox="1"/>
          <p:nvPr/>
        </p:nvSpPr>
        <p:spPr>
          <a:xfrm>
            <a:off x="413350" y="1202500"/>
            <a:ext cx="7456800" cy="344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What is Timekeeper?</a:t>
            </a:r>
            <a:endParaRPr b="1" sz="1300">
              <a:solidFill>
                <a:schemeClr val="dk1"/>
              </a:solidFill>
            </a:endParaRPr>
          </a:p>
          <a:p>
            <a:pPr indent="0" lvl="0" marL="0" rtl="0" algn="l">
              <a:lnSpc>
                <a:spcPct val="115000"/>
              </a:lnSpc>
              <a:spcBef>
                <a:spcPts val="1200"/>
              </a:spcBef>
              <a:spcAft>
                <a:spcPts val="0"/>
              </a:spcAft>
              <a:buNone/>
            </a:pPr>
            <a:r>
              <a:rPr lang="en" sz="1100">
                <a:solidFill>
                  <a:schemeClr val="dk1"/>
                </a:solidFill>
              </a:rPr>
              <a:t>Timekeeper is a productivity web application designed to help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users manage focus sessions using customizable timers.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Purpose of the Application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Improve productivity</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Help users stay focused</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Allow users to select different timer durations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Provide an easy and distraction-free interface</a:t>
            </a:r>
            <a:endParaRPr sz="1100">
              <a:solidFill>
                <a:schemeClr val="dk1"/>
              </a:solidFill>
            </a:endParaRPr>
          </a:p>
          <a:p>
            <a:pPr indent="0" lvl="0" marL="0" rtl="0" algn="l">
              <a:spcBef>
                <a:spcPts val="1200"/>
              </a:spcBef>
              <a:spcAft>
                <a:spcPts val="0"/>
              </a:spcAft>
              <a:buNone/>
            </a:pPr>
            <a:r>
              <a:t/>
            </a:r>
            <a:endParaRPr sz="900">
              <a:solidFill>
                <a:schemeClr val="dk1"/>
              </a:solidFill>
              <a:latin typeface="Lexend Light"/>
              <a:ea typeface="Lexend Light"/>
              <a:cs typeface="Lexend Light"/>
              <a:sym typeface="Lexend Light"/>
            </a:endParaRPr>
          </a:p>
        </p:txBody>
      </p:sp>
      <p:pic>
        <p:nvPicPr>
          <p:cNvPr id="424" name="Google Shape;424;p58"/>
          <p:cNvPicPr preferRelativeResize="0"/>
          <p:nvPr/>
        </p:nvPicPr>
        <p:blipFill>
          <a:blip r:embed="rId3">
            <a:alphaModFix/>
          </a:blip>
          <a:stretch>
            <a:fillRect/>
          </a:stretch>
        </p:blipFill>
        <p:spPr>
          <a:xfrm>
            <a:off x="4400537" y="1243425"/>
            <a:ext cx="4340325" cy="3673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8" name="Shape 428"/>
        <p:cNvGrpSpPr/>
        <p:nvPr/>
      </p:nvGrpSpPr>
      <p:grpSpPr>
        <a:xfrm>
          <a:off x="0" y="0"/>
          <a:ext cx="0" cy="0"/>
          <a:chOff x="0" y="0"/>
          <a:chExt cx="0" cy="0"/>
        </a:xfrm>
      </p:grpSpPr>
      <p:sp>
        <p:nvSpPr>
          <p:cNvPr id="429" name="Google Shape;429;p59"/>
          <p:cNvSpPr txBox="1"/>
          <p:nvPr/>
        </p:nvSpPr>
        <p:spPr>
          <a:xfrm>
            <a:off x="0" y="53050"/>
            <a:ext cx="8915400" cy="9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Lexend"/>
                <a:ea typeface="Lexend"/>
                <a:cs typeface="Lexend"/>
                <a:sym typeface="Lexend"/>
              </a:rPr>
              <a:t>Testing Performed – Manual &amp; Automation</a:t>
            </a:r>
            <a:endParaRPr b="1" sz="3100">
              <a:solidFill>
                <a:schemeClr val="dk1"/>
              </a:solidFill>
              <a:latin typeface="Lexend"/>
              <a:ea typeface="Lexend"/>
              <a:cs typeface="Lexend"/>
              <a:sym typeface="Lexend"/>
            </a:endParaRPr>
          </a:p>
        </p:txBody>
      </p:sp>
      <p:sp>
        <p:nvSpPr>
          <p:cNvPr id="430" name="Google Shape;430;p59"/>
          <p:cNvSpPr txBox="1"/>
          <p:nvPr/>
        </p:nvSpPr>
        <p:spPr>
          <a:xfrm>
            <a:off x="331325" y="654600"/>
            <a:ext cx="7832700" cy="359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
              </a:spcBef>
              <a:spcAft>
                <a:spcPts val="0"/>
              </a:spcAft>
              <a:buClr>
                <a:schemeClr val="dk1"/>
              </a:buClr>
              <a:buSzPts val="1100"/>
              <a:buFont typeface="Arial"/>
              <a:buNone/>
            </a:pPr>
            <a:r>
              <a:rPr b="1" lang="en" sz="1700">
                <a:solidFill>
                  <a:schemeClr val="dk1"/>
                </a:solidFill>
              </a:rPr>
              <a:t>✅ </a:t>
            </a:r>
            <a:r>
              <a:rPr b="1" lang="en" sz="1800">
                <a:solidFill>
                  <a:schemeClr val="dk1"/>
                </a:solidFill>
              </a:rPr>
              <a:t>Functional Testing </a:t>
            </a:r>
            <a:endParaRPr b="1" sz="1800">
              <a:solidFill>
                <a:schemeClr val="dk1"/>
              </a:solidFill>
            </a:endParaRPr>
          </a:p>
          <a:p>
            <a:pPr indent="-304800" lvl="0" marL="457200" rtl="0" algn="l">
              <a:lnSpc>
                <a:spcPct val="100000"/>
              </a:lnSpc>
              <a:spcBef>
                <a:spcPts val="100"/>
              </a:spcBef>
              <a:spcAft>
                <a:spcPts val="0"/>
              </a:spcAft>
              <a:buClr>
                <a:schemeClr val="dk1"/>
              </a:buClr>
              <a:buSzPts val="1200"/>
              <a:buChar char="●"/>
            </a:pPr>
            <a:r>
              <a:rPr lang="en" sz="1200">
                <a:solidFill>
                  <a:schemeClr val="dk1"/>
                </a:solidFill>
              </a:rPr>
              <a:t>Verified navigation from Home page → Timer Selection page via “Let’s Focus” button</a:t>
            </a:r>
            <a:br>
              <a:rPr lang="en" sz="1200">
                <a:solidFill>
                  <a:schemeClr val="dk1"/>
                </a:solidFill>
              </a:rPr>
            </a:br>
            <a:endParaRPr sz="1200">
              <a:solidFill>
                <a:schemeClr val="dk1"/>
              </a:solidFill>
            </a:endParaRPr>
          </a:p>
          <a:p>
            <a:pPr indent="-304800" lvl="0" marL="457200" rtl="0" algn="l">
              <a:lnSpc>
                <a:spcPct val="100000"/>
              </a:lnSpc>
              <a:spcBef>
                <a:spcPts val="100"/>
              </a:spcBef>
              <a:spcAft>
                <a:spcPts val="0"/>
              </a:spcAft>
              <a:buClr>
                <a:schemeClr val="dk1"/>
              </a:buClr>
              <a:buSzPts val="1200"/>
              <a:buChar char="●"/>
            </a:pPr>
            <a:r>
              <a:rPr lang="en" sz="1200">
                <a:solidFill>
                  <a:schemeClr val="dk1"/>
                </a:solidFill>
              </a:rPr>
              <a:t>Verified display of three timer options (15, 25, 45 minutes)</a:t>
            </a:r>
            <a:br>
              <a:rPr lang="en" sz="1200">
                <a:solidFill>
                  <a:schemeClr val="dk1"/>
                </a:solidFill>
              </a:rPr>
            </a:br>
            <a:endParaRPr sz="1200">
              <a:solidFill>
                <a:schemeClr val="dk1"/>
              </a:solidFill>
            </a:endParaRPr>
          </a:p>
          <a:p>
            <a:pPr indent="-304800" lvl="0" marL="457200" rtl="0" algn="l">
              <a:lnSpc>
                <a:spcPct val="100000"/>
              </a:lnSpc>
              <a:spcBef>
                <a:spcPts val="100"/>
              </a:spcBef>
              <a:spcAft>
                <a:spcPts val="0"/>
              </a:spcAft>
              <a:buClr>
                <a:schemeClr val="dk1"/>
              </a:buClr>
              <a:buSzPts val="1200"/>
              <a:buChar char="●"/>
            </a:pPr>
            <a:r>
              <a:rPr lang="en" sz="1200">
                <a:solidFill>
                  <a:schemeClr val="dk1"/>
                </a:solidFill>
              </a:rPr>
              <a:t>Verified one timer is active and centered by default</a:t>
            </a:r>
            <a:br>
              <a:rPr lang="en" sz="1200">
                <a:solidFill>
                  <a:schemeClr val="dk1"/>
                </a:solidFill>
              </a:rPr>
            </a:br>
            <a:endParaRPr sz="1200">
              <a:solidFill>
                <a:schemeClr val="dk1"/>
              </a:solidFill>
            </a:endParaRPr>
          </a:p>
          <a:p>
            <a:pPr indent="-304800" lvl="0" marL="457200" rtl="0" algn="l">
              <a:lnSpc>
                <a:spcPct val="100000"/>
              </a:lnSpc>
              <a:spcBef>
                <a:spcPts val="100"/>
              </a:spcBef>
              <a:spcAft>
                <a:spcPts val="0"/>
              </a:spcAft>
              <a:buClr>
                <a:schemeClr val="dk1"/>
              </a:buClr>
              <a:buSzPts val="1200"/>
              <a:buChar char="●"/>
            </a:pPr>
            <a:r>
              <a:rPr lang="en" sz="1200">
                <a:solidFill>
                  <a:schemeClr val="dk1"/>
                </a:solidFill>
              </a:rPr>
              <a:t>Verified inactive timers reposition correctly (smaller left, larger right)</a:t>
            </a:r>
            <a:br>
              <a:rPr lang="en" sz="1200">
                <a:solidFill>
                  <a:schemeClr val="dk1"/>
                </a:solidFill>
              </a:rPr>
            </a:br>
            <a:endParaRPr sz="1200">
              <a:solidFill>
                <a:schemeClr val="dk1"/>
              </a:solidFill>
            </a:endParaRPr>
          </a:p>
          <a:p>
            <a:pPr indent="-304800" lvl="0" marL="457200" rtl="0" algn="l">
              <a:lnSpc>
                <a:spcPct val="100000"/>
              </a:lnSpc>
              <a:spcBef>
                <a:spcPts val="100"/>
              </a:spcBef>
              <a:spcAft>
                <a:spcPts val="0"/>
              </a:spcAft>
              <a:buClr>
                <a:schemeClr val="dk1"/>
              </a:buClr>
              <a:buSzPts val="1200"/>
              <a:buChar char="●"/>
            </a:pPr>
            <a:r>
              <a:rPr lang="en" sz="1200">
                <a:solidFill>
                  <a:schemeClr val="dk1"/>
                </a:solidFill>
              </a:rPr>
              <a:t>Verified selecting an inactive timer makes it active and moves it to center</a:t>
            </a:r>
            <a:br>
              <a:rPr lang="en" sz="1200">
                <a:solidFill>
                  <a:schemeClr val="dk1"/>
                </a:solidFill>
              </a:rPr>
            </a:br>
            <a:endParaRPr sz="1200">
              <a:solidFill>
                <a:schemeClr val="dk1"/>
              </a:solidFill>
            </a:endParaRPr>
          </a:p>
          <a:p>
            <a:pPr indent="-304800" lvl="0" marL="457200" rtl="0" algn="l">
              <a:lnSpc>
                <a:spcPct val="100000"/>
              </a:lnSpc>
              <a:spcBef>
                <a:spcPts val="100"/>
              </a:spcBef>
              <a:spcAft>
                <a:spcPts val="0"/>
              </a:spcAft>
              <a:buClr>
                <a:schemeClr val="dk1"/>
              </a:buClr>
              <a:buSzPts val="1200"/>
              <a:buChar char="●"/>
            </a:pPr>
            <a:r>
              <a:rPr lang="en" sz="1200">
                <a:solidFill>
                  <a:schemeClr val="dk1"/>
                </a:solidFill>
              </a:rPr>
              <a:t>Verified Start button navigates to Timer page and starts selected timer</a:t>
            </a:r>
            <a:br>
              <a:rPr lang="en" sz="1200">
                <a:solidFill>
                  <a:schemeClr val="dk1"/>
                </a:solidFill>
              </a:rPr>
            </a:br>
            <a:endParaRPr sz="1200">
              <a:solidFill>
                <a:schemeClr val="dk1"/>
              </a:solidFill>
            </a:endParaRPr>
          </a:p>
          <a:p>
            <a:pPr indent="-304800" lvl="0" marL="457200" rtl="0" algn="l">
              <a:lnSpc>
                <a:spcPct val="100000"/>
              </a:lnSpc>
              <a:spcBef>
                <a:spcPts val="100"/>
              </a:spcBef>
              <a:spcAft>
                <a:spcPts val="0"/>
              </a:spcAft>
              <a:buClr>
                <a:schemeClr val="dk1"/>
              </a:buClr>
              <a:buSzPts val="1200"/>
              <a:buChar char="●"/>
            </a:pPr>
            <a:r>
              <a:rPr lang="en" sz="1200">
                <a:solidFill>
                  <a:schemeClr val="dk1"/>
                </a:solidFill>
              </a:rPr>
              <a:t>Verified Pause, Resume, and Reset functionalities work correctly</a:t>
            </a:r>
            <a:br>
              <a:rPr lang="en" sz="1200">
                <a:solidFill>
                  <a:schemeClr val="dk1"/>
                </a:solidFill>
              </a:rPr>
            </a:br>
            <a:endParaRPr sz="1200">
              <a:solidFill>
                <a:schemeClr val="dk1"/>
              </a:solidFill>
            </a:endParaRPr>
          </a:p>
          <a:p>
            <a:pPr indent="-304800" lvl="0" marL="457200" rtl="0" algn="l">
              <a:lnSpc>
                <a:spcPct val="100000"/>
              </a:lnSpc>
              <a:spcBef>
                <a:spcPts val="100"/>
              </a:spcBef>
              <a:spcAft>
                <a:spcPts val="0"/>
              </a:spcAft>
              <a:buClr>
                <a:schemeClr val="dk1"/>
              </a:buClr>
              <a:buSzPts val="1200"/>
              <a:buChar char="●"/>
            </a:pPr>
            <a:r>
              <a:rPr lang="en" sz="1200">
                <a:solidFill>
                  <a:schemeClr val="dk1"/>
                </a:solidFill>
              </a:rPr>
              <a:t>Verified app logo returns user to Home page</a:t>
            </a:r>
            <a:br>
              <a:rPr lang="en" sz="1200">
                <a:solidFill>
                  <a:schemeClr val="dk1"/>
                </a:solidFill>
              </a:rPr>
            </a:br>
            <a:endParaRPr sz="1200">
              <a:solidFill>
                <a:schemeClr val="dk1"/>
              </a:solidFill>
            </a:endParaRPr>
          </a:p>
          <a:p>
            <a:pPr indent="-304800" lvl="0" marL="457200" rtl="0" algn="l">
              <a:lnSpc>
                <a:spcPct val="100000"/>
              </a:lnSpc>
              <a:spcBef>
                <a:spcPts val="100"/>
              </a:spcBef>
              <a:spcAft>
                <a:spcPts val="0"/>
              </a:spcAft>
              <a:buClr>
                <a:schemeClr val="dk1"/>
              </a:buClr>
              <a:buSzPts val="1200"/>
              <a:buChar char="●"/>
            </a:pPr>
            <a:r>
              <a:rPr lang="en" sz="1200">
                <a:solidFill>
                  <a:schemeClr val="dk1"/>
                </a:solidFill>
              </a:rPr>
              <a:t>Verified Great Job screen appears after timer completion</a:t>
            </a:r>
            <a:br>
              <a:rPr lang="en" sz="1200">
                <a:solidFill>
                  <a:schemeClr val="dk1"/>
                </a:solidFill>
              </a:rPr>
            </a:br>
            <a:endParaRPr sz="1200">
              <a:solidFill>
                <a:schemeClr val="dk1"/>
              </a:solidFill>
            </a:endParaRPr>
          </a:p>
          <a:p>
            <a:pPr indent="-304800" lvl="0" marL="457200" rtl="0" algn="l">
              <a:lnSpc>
                <a:spcPct val="100000"/>
              </a:lnSpc>
              <a:spcBef>
                <a:spcPts val="100"/>
              </a:spcBef>
              <a:spcAft>
                <a:spcPts val="0"/>
              </a:spcAft>
              <a:buClr>
                <a:schemeClr val="dk1"/>
              </a:buClr>
              <a:buSzPts val="1200"/>
              <a:buChar char="●"/>
            </a:pPr>
            <a:r>
              <a:rPr lang="en" sz="1200">
                <a:solidFill>
                  <a:schemeClr val="dk1"/>
                </a:solidFill>
              </a:rPr>
              <a:t>Verified weekly session count and minutes calculation</a:t>
            </a:r>
            <a:br>
              <a:rPr lang="en" sz="1200">
                <a:solidFill>
                  <a:schemeClr val="dk1"/>
                </a:solidFill>
              </a:rPr>
            </a:br>
            <a:endParaRPr sz="1200">
              <a:solidFill>
                <a:schemeClr val="dk1"/>
              </a:solidFill>
            </a:endParaRPr>
          </a:p>
          <a:p>
            <a:pPr indent="-304800" lvl="0" marL="457200" rtl="0" algn="l">
              <a:lnSpc>
                <a:spcPct val="100000"/>
              </a:lnSpc>
              <a:spcBef>
                <a:spcPts val="100"/>
              </a:spcBef>
              <a:spcAft>
                <a:spcPts val="0"/>
              </a:spcAft>
              <a:buClr>
                <a:schemeClr val="dk1"/>
              </a:buClr>
              <a:buSzPts val="1200"/>
              <a:buChar char="●"/>
            </a:pPr>
            <a:r>
              <a:rPr lang="en" sz="1200">
                <a:solidFill>
                  <a:schemeClr val="dk1"/>
                </a:solidFill>
              </a:rPr>
              <a:t>Verified New Session button returns to Timer Selection page</a:t>
            </a:r>
            <a:endParaRPr sz="1200">
              <a:solidFill>
                <a:schemeClr val="dk1"/>
              </a:solidFill>
            </a:endParaRPr>
          </a:p>
          <a:p>
            <a:pPr indent="0" lvl="0" marL="0" rtl="0" algn="l">
              <a:lnSpc>
                <a:spcPct val="100000"/>
              </a:lnSpc>
              <a:spcBef>
                <a:spcPts val="100"/>
              </a:spcBef>
              <a:spcAft>
                <a:spcPts val="0"/>
              </a:spcAft>
              <a:buNone/>
            </a:pPr>
            <a:r>
              <a:t/>
            </a:r>
            <a:endParaRPr sz="1100">
              <a:solidFill>
                <a:schemeClr val="dk1"/>
              </a:solidFill>
            </a:endParaRPr>
          </a:p>
          <a:p>
            <a:pPr indent="0" lvl="0" marL="457200" rtl="0" algn="l">
              <a:lnSpc>
                <a:spcPct val="100000"/>
              </a:lnSpc>
              <a:spcBef>
                <a:spcPts val="100"/>
              </a:spcBef>
              <a:spcAft>
                <a:spcPts val="0"/>
              </a:spcAft>
              <a:buNone/>
            </a:pPr>
            <a:r>
              <a:t/>
            </a:r>
            <a:endParaRPr sz="1100">
              <a:solidFill>
                <a:schemeClr val="dk1"/>
              </a:solidFill>
            </a:endParaRPr>
          </a:p>
          <a:p>
            <a:pPr indent="0" lvl="0" marL="0" rtl="0" algn="l">
              <a:lnSpc>
                <a:spcPct val="100000"/>
              </a:lnSpc>
              <a:spcBef>
                <a:spcPts val="100"/>
              </a:spcBef>
              <a:spcAft>
                <a:spcPts val="100"/>
              </a:spcAft>
              <a:buNone/>
            </a:pPr>
            <a:r>
              <a:t/>
            </a:r>
            <a:endParaRPr sz="900">
              <a:solidFill>
                <a:schemeClr val="dk1"/>
              </a:solidFill>
              <a:latin typeface="Lexend Light"/>
              <a:ea typeface="Lexend Light"/>
              <a:cs typeface="Lexend Light"/>
              <a:sym typeface="Lexend Light"/>
            </a:endParaRPr>
          </a:p>
        </p:txBody>
      </p:sp>
      <p:pic>
        <p:nvPicPr>
          <p:cNvPr descr="a printer that has the word test printed on it (Provided by Tenor)" id="431" name="Google Shape;431;p59"/>
          <p:cNvPicPr preferRelativeResize="0"/>
          <p:nvPr/>
        </p:nvPicPr>
        <p:blipFill>
          <a:blip r:embed="rId3">
            <a:alphaModFix/>
          </a:blip>
          <a:stretch>
            <a:fillRect/>
          </a:stretch>
        </p:blipFill>
        <p:spPr>
          <a:xfrm>
            <a:off x="6610350" y="3238500"/>
            <a:ext cx="2533650" cy="190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0"/>
          <p:cNvSpPr txBox="1"/>
          <p:nvPr/>
        </p:nvSpPr>
        <p:spPr>
          <a:xfrm>
            <a:off x="724975" y="219850"/>
            <a:ext cx="7867800" cy="430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en" sz="1700">
                <a:solidFill>
                  <a:schemeClr val="dk1"/>
                </a:solidFill>
              </a:rPr>
              <a:t>⚙️</a:t>
            </a:r>
            <a:r>
              <a:rPr b="1" lang="en" sz="3100">
                <a:solidFill>
                  <a:schemeClr val="dk1"/>
                </a:solidFill>
              </a:rPr>
              <a:t> Non-Functional Testing (Manual)</a:t>
            </a:r>
            <a:br>
              <a:rPr lang="en" sz="1100">
                <a:solidFill>
                  <a:schemeClr val="dk1"/>
                </a:solidFill>
              </a:rPr>
            </a:br>
            <a:endParaRPr sz="11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Visual layout verification (center alignment &amp; positioning)</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Responsiveness of timer selection</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Performance observation during page load</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Text Resize to 200% Causes Overlap</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Mobile Layout Cut Off / Not Responsive</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Missing Alternative Text for Non-Text Content on Home Page, About Us page, and Great Job screen.</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Unclear and Inaccessible Language Across Pages</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Layout Does Not Fully Adapt to Mobile Devices</a:t>
            </a:r>
            <a:endParaRPr sz="13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900">
              <a:solidFill>
                <a:schemeClr val="dk1"/>
              </a:solidFill>
              <a:latin typeface="Lexend Light"/>
              <a:ea typeface="Lexend Light"/>
              <a:cs typeface="Lexend Light"/>
              <a:sym typeface="Lexend Light"/>
            </a:endParaRPr>
          </a:p>
        </p:txBody>
      </p:sp>
      <p:pic>
        <p:nvPicPr>
          <p:cNvPr descr="an illustration of a molecule with blue and black circles (Provided by Tenor)" id="437" name="Google Shape;437;p60"/>
          <p:cNvPicPr preferRelativeResize="0"/>
          <p:nvPr/>
        </p:nvPicPr>
        <p:blipFill>
          <a:blip r:embed="rId3">
            <a:alphaModFix/>
          </a:blip>
          <a:stretch>
            <a:fillRect/>
          </a:stretch>
        </p:blipFill>
        <p:spPr>
          <a:xfrm>
            <a:off x="-224200" y="0"/>
            <a:ext cx="1390100" cy="781575"/>
          </a:xfrm>
          <a:prstGeom prst="rect">
            <a:avLst/>
          </a:prstGeom>
          <a:noFill/>
          <a:ln>
            <a:noFill/>
          </a:ln>
        </p:spPr>
      </p:pic>
      <p:pic>
        <p:nvPicPr>
          <p:cNvPr descr="an illustration of a molecule with blue and black circles (Provided by Tenor)" id="438" name="Google Shape;438;p60"/>
          <p:cNvPicPr preferRelativeResize="0"/>
          <p:nvPr/>
        </p:nvPicPr>
        <p:blipFill>
          <a:blip r:embed="rId3">
            <a:alphaModFix/>
          </a:blip>
          <a:stretch>
            <a:fillRect/>
          </a:stretch>
        </p:blipFill>
        <p:spPr>
          <a:xfrm>
            <a:off x="7285075" y="3761150"/>
            <a:ext cx="2458600" cy="138234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2" name="Shape 442"/>
        <p:cNvGrpSpPr/>
        <p:nvPr/>
      </p:nvGrpSpPr>
      <p:grpSpPr>
        <a:xfrm>
          <a:off x="0" y="0"/>
          <a:ext cx="0" cy="0"/>
          <a:chOff x="0" y="0"/>
          <a:chExt cx="0" cy="0"/>
        </a:xfrm>
      </p:grpSpPr>
      <p:pic>
        <p:nvPicPr>
          <p:cNvPr id="443" name="Google Shape;443;p61" title="Chart"/>
          <p:cNvPicPr preferRelativeResize="0"/>
          <p:nvPr/>
        </p:nvPicPr>
        <p:blipFill>
          <a:blip r:embed="rId3">
            <a:alphaModFix/>
          </a:blip>
          <a:stretch>
            <a:fillRect/>
          </a:stretch>
        </p:blipFill>
        <p:spPr>
          <a:xfrm>
            <a:off x="581575" y="152400"/>
            <a:ext cx="7825389" cy="4838699"/>
          </a:xfrm>
          <a:prstGeom prst="rect">
            <a:avLst/>
          </a:prstGeom>
          <a:noFill/>
          <a:ln>
            <a:noFill/>
          </a:ln>
        </p:spPr>
      </p:pic>
      <p:sp>
        <p:nvSpPr>
          <p:cNvPr id="444" name="Google Shape;444;p61"/>
          <p:cNvSpPr txBox="1"/>
          <p:nvPr/>
        </p:nvSpPr>
        <p:spPr>
          <a:xfrm>
            <a:off x="2210050" y="873700"/>
            <a:ext cx="7398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exend"/>
                <a:ea typeface="Lexend"/>
                <a:cs typeface="Lexend"/>
                <a:sym typeface="Lexend"/>
              </a:rPr>
              <a:t>37</a:t>
            </a:r>
            <a:endParaRPr b="1" sz="1300">
              <a:solidFill>
                <a:schemeClr val="dk1"/>
              </a:solidFill>
              <a:latin typeface="Lexend"/>
              <a:ea typeface="Lexend"/>
              <a:cs typeface="Lexend"/>
              <a:sym typeface="Lexend"/>
            </a:endParaRPr>
          </a:p>
        </p:txBody>
      </p:sp>
      <p:sp>
        <p:nvSpPr>
          <p:cNvPr id="445" name="Google Shape;445;p61"/>
          <p:cNvSpPr txBox="1"/>
          <p:nvPr/>
        </p:nvSpPr>
        <p:spPr>
          <a:xfrm>
            <a:off x="4441250" y="1460850"/>
            <a:ext cx="5403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exend"/>
                <a:ea typeface="Lexend"/>
                <a:cs typeface="Lexend"/>
                <a:sym typeface="Lexend"/>
              </a:rPr>
              <a:t>30</a:t>
            </a:r>
            <a:endParaRPr b="1" sz="1300">
              <a:solidFill>
                <a:schemeClr val="dk1"/>
              </a:solidFill>
              <a:latin typeface="Lexend"/>
              <a:ea typeface="Lexend"/>
              <a:cs typeface="Lexend"/>
              <a:sym typeface="Lexend"/>
            </a:endParaRPr>
          </a:p>
        </p:txBody>
      </p:sp>
      <p:sp>
        <p:nvSpPr>
          <p:cNvPr id="446" name="Google Shape;446;p61"/>
          <p:cNvSpPr txBox="1"/>
          <p:nvPr/>
        </p:nvSpPr>
        <p:spPr>
          <a:xfrm>
            <a:off x="6402375" y="3609850"/>
            <a:ext cx="6927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exend"/>
                <a:ea typeface="Lexend"/>
                <a:cs typeface="Lexend"/>
                <a:sym typeface="Lexend"/>
              </a:rPr>
              <a:t>7</a:t>
            </a:r>
            <a:endParaRPr b="1" sz="1300">
              <a:solidFill>
                <a:schemeClr val="dk1"/>
              </a:solidFill>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descr="Malware, threat, mobile virus icon (Provided by Getty Images)" id="451" name="Google Shape;451;p62"/>
          <p:cNvPicPr preferRelativeResize="0"/>
          <p:nvPr/>
        </p:nvPicPr>
        <p:blipFill>
          <a:blip r:embed="rId3">
            <a:alphaModFix/>
          </a:blip>
          <a:stretch>
            <a:fillRect/>
          </a:stretch>
        </p:blipFill>
        <p:spPr>
          <a:xfrm>
            <a:off x="7782046" y="3781525"/>
            <a:ext cx="1361956" cy="1361976"/>
          </a:xfrm>
          <a:prstGeom prst="rect">
            <a:avLst/>
          </a:prstGeom>
          <a:noFill/>
          <a:ln>
            <a:noFill/>
          </a:ln>
        </p:spPr>
      </p:pic>
      <p:sp>
        <p:nvSpPr>
          <p:cNvPr id="452" name="Google Shape;452;p62"/>
          <p:cNvSpPr txBox="1"/>
          <p:nvPr/>
        </p:nvSpPr>
        <p:spPr>
          <a:xfrm>
            <a:off x="388625" y="403963"/>
            <a:ext cx="7140000" cy="6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1"/>
                </a:solidFill>
                <a:latin typeface="Lexend"/>
                <a:ea typeface="Lexend"/>
                <a:cs typeface="Lexend"/>
                <a:sym typeface="Lexend"/>
              </a:rPr>
              <a:t>Made Detailed Bug Reports on JIRA</a:t>
            </a:r>
            <a:endParaRPr b="1" sz="2900">
              <a:solidFill>
                <a:schemeClr val="dk1"/>
              </a:solidFill>
              <a:latin typeface="Lexend"/>
              <a:ea typeface="Lexend"/>
              <a:cs typeface="Lexend"/>
              <a:sym typeface="Lexend"/>
            </a:endParaRPr>
          </a:p>
        </p:txBody>
      </p:sp>
      <p:graphicFrame>
        <p:nvGraphicFramePr>
          <p:cNvPr id="453" name="Google Shape;453;p62"/>
          <p:cNvGraphicFramePr/>
          <p:nvPr/>
        </p:nvGraphicFramePr>
        <p:xfrm>
          <a:off x="574475" y="1403700"/>
          <a:ext cx="3000000" cy="3000000"/>
        </p:xfrm>
        <a:graphic>
          <a:graphicData uri="http://schemas.openxmlformats.org/drawingml/2006/table">
            <a:tbl>
              <a:tblPr>
                <a:noFill/>
                <a:tableStyleId>{04A3107A-6CF8-4EDA-9D83-6A5980DAE8D9}</a:tableStyleId>
              </a:tblPr>
              <a:tblGrid>
                <a:gridCol w="767450"/>
                <a:gridCol w="2128150"/>
                <a:gridCol w="1447800"/>
                <a:gridCol w="1447800"/>
                <a:gridCol w="1447800"/>
              </a:tblGrid>
              <a:tr h="97125">
                <a:tc>
                  <a:txBody>
                    <a:bodyPr/>
                    <a:lstStyle/>
                    <a:p>
                      <a:pPr indent="0" lvl="0" marL="0" rtl="0" algn="l">
                        <a:spcBef>
                          <a:spcPts val="0"/>
                        </a:spcBef>
                        <a:spcAft>
                          <a:spcPts val="0"/>
                        </a:spcAft>
                        <a:buNone/>
                      </a:pPr>
                      <a:r>
                        <a:rPr lang="en" sz="1000"/>
                        <a:t>ID</a:t>
                      </a:r>
                      <a:endParaRPr sz="800"/>
                    </a:p>
                  </a:txBody>
                  <a:tcPr marT="91425" marB="91425" marR="91425" marL="91425">
                    <a:solidFill>
                      <a:schemeClr val="lt2"/>
                    </a:solidFill>
                  </a:tcPr>
                </a:tc>
                <a:tc>
                  <a:txBody>
                    <a:bodyPr/>
                    <a:lstStyle/>
                    <a:p>
                      <a:pPr indent="0" lvl="0" marL="0" rtl="0" algn="l">
                        <a:spcBef>
                          <a:spcPts val="0"/>
                        </a:spcBef>
                        <a:spcAft>
                          <a:spcPts val="0"/>
                        </a:spcAft>
                        <a:buNone/>
                      </a:pPr>
                      <a:r>
                        <a:rPr lang="en" sz="1000"/>
                        <a:t>Issue</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 sz="1000"/>
                        <a:t>Type</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 sz="1000"/>
                        <a:t>Severity</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 sz="1000"/>
                        <a:t>Impact</a:t>
                      </a:r>
                      <a:endParaRPr sz="1000"/>
                    </a:p>
                  </a:txBody>
                  <a:tcPr marT="91425" marB="91425" marR="91425" marL="91425">
                    <a:solidFill>
                      <a:schemeClr val="lt2"/>
                    </a:solidFill>
                  </a:tcPr>
                </a:tc>
              </a:tr>
              <a:tr h="381000">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Navigation buttons not clickable</a:t>
                      </a:r>
                      <a:endParaRPr sz="1000"/>
                    </a:p>
                  </a:txBody>
                  <a:tcPr marT="91425" marB="91425" marR="91425" marL="91425"/>
                </a:tc>
                <a:tc>
                  <a:txBody>
                    <a:bodyPr/>
                    <a:lstStyle/>
                    <a:p>
                      <a:pPr indent="0" lvl="0" marL="0" rtl="0" algn="l">
                        <a:spcBef>
                          <a:spcPts val="0"/>
                        </a:spcBef>
                        <a:spcAft>
                          <a:spcPts val="0"/>
                        </a:spcAft>
                        <a:buNone/>
                      </a:pPr>
                      <a:r>
                        <a:rPr lang="en" sz="1000"/>
                        <a:t>Functional</a:t>
                      </a:r>
                      <a:endParaRPr sz="1000"/>
                    </a:p>
                  </a:txBody>
                  <a:tcPr marT="91425" marB="91425" marR="91425" marL="91425"/>
                </a:tc>
                <a:tc>
                  <a:txBody>
                    <a:bodyPr/>
                    <a:lstStyle/>
                    <a:p>
                      <a:pPr indent="0" lvl="0" marL="0" rtl="0" algn="l">
                        <a:spcBef>
                          <a:spcPts val="0"/>
                        </a:spcBef>
                        <a:spcAft>
                          <a:spcPts val="0"/>
                        </a:spcAft>
                        <a:buNone/>
                      </a:pPr>
                      <a:r>
                        <a:rPr lang="en" sz="1000"/>
                        <a:t>Critical</a:t>
                      </a:r>
                      <a:endParaRPr sz="1000"/>
                    </a:p>
                  </a:txBody>
                  <a:tcPr marT="91425" marB="91425" marR="91425" marL="91425"/>
                </a:tc>
                <a:tc>
                  <a:txBody>
                    <a:bodyPr/>
                    <a:lstStyle/>
                    <a:p>
                      <a:pPr indent="0" lvl="0" marL="0" rtl="0" algn="l">
                        <a:spcBef>
                          <a:spcPts val="0"/>
                        </a:spcBef>
                        <a:spcAft>
                          <a:spcPts val="0"/>
                        </a:spcAft>
                        <a:buNone/>
                      </a:pPr>
                      <a:r>
                        <a:rPr lang="en" sz="1000"/>
                        <a:t>Core navigation blocked</a:t>
                      </a:r>
                      <a:endParaRPr sz="1000"/>
                    </a:p>
                  </a:txBody>
                  <a:tcPr marT="91425" marB="91425" marR="91425" marL="91425"/>
                </a:tc>
              </a:tr>
              <a:tr h="381000">
                <a:tc>
                  <a:txBody>
                    <a:bodyPr/>
                    <a:lstStyle/>
                    <a:p>
                      <a:pPr indent="0" lvl="0" marL="0" rtl="0" algn="l">
                        <a:spcBef>
                          <a:spcPts val="0"/>
                        </a:spcBef>
                        <a:spcAft>
                          <a:spcPts val="0"/>
                        </a:spcAft>
                        <a:buNone/>
                      </a:pPr>
                      <a:r>
                        <a:rPr lang="en" sz="1000"/>
                        <a:t>2</a:t>
                      </a:r>
                      <a:endParaRPr sz="1000"/>
                    </a:p>
                  </a:txBody>
                  <a:tcPr marT="91425" marB="91425" marR="91425" marL="91425"/>
                </a:tc>
                <a:tc>
                  <a:txBody>
                    <a:bodyPr/>
                    <a:lstStyle/>
                    <a:p>
                      <a:pPr indent="0" lvl="0" marL="0" rtl="0" algn="l">
                        <a:spcBef>
                          <a:spcPts val="0"/>
                        </a:spcBef>
                        <a:spcAft>
                          <a:spcPts val="0"/>
                        </a:spcAft>
                        <a:buNone/>
                      </a:pPr>
                      <a:r>
                        <a:rPr lang="en" sz="1000"/>
                        <a:t>Missing alternative text</a:t>
                      </a:r>
                      <a:endParaRPr sz="1000"/>
                    </a:p>
                  </a:txBody>
                  <a:tcPr marT="91425" marB="91425" marR="91425" marL="91425"/>
                </a:tc>
                <a:tc>
                  <a:txBody>
                    <a:bodyPr/>
                    <a:lstStyle/>
                    <a:p>
                      <a:pPr indent="0" lvl="0" marL="0" rtl="0" algn="l">
                        <a:spcBef>
                          <a:spcPts val="0"/>
                        </a:spcBef>
                        <a:spcAft>
                          <a:spcPts val="0"/>
                        </a:spcAft>
                        <a:buNone/>
                      </a:pPr>
                      <a:r>
                        <a:rPr lang="en" sz="1000"/>
                        <a:t>Non-Functional (Accessibility)</a:t>
                      </a:r>
                      <a:endParaRPr sz="1000"/>
                    </a:p>
                  </a:txBody>
                  <a:tcPr marT="91425" marB="91425" marR="91425" marL="91425"/>
                </a:tc>
                <a:tc>
                  <a:txBody>
                    <a:bodyPr/>
                    <a:lstStyle/>
                    <a:p>
                      <a:pPr indent="0" lvl="0" marL="0" rtl="0" algn="l">
                        <a:spcBef>
                          <a:spcPts val="0"/>
                        </a:spcBef>
                        <a:spcAft>
                          <a:spcPts val="0"/>
                        </a:spcAft>
                        <a:buNone/>
                      </a:pPr>
                      <a:r>
                        <a:rPr lang="en" sz="1000"/>
                        <a:t>Low</a:t>
                      </a:r>
                      <a:endParaRPr sz="1000"/>
                    </a:p>
                  </a:txBody>
                  <a:tcPr marT="91425" marB="91425" marR="91425" marL="91425"/>
                </a:tc>
                <a:tc>
                  <a:txBody>
                    <a:bodyPr/>
                    <a:lstStyle/>
                    <a:p>
                      <a:pPr indent="0" lvl="0" marL="0" rtl="0" algn="l">
                        <a:spcBef>
                          <a:spcPts val="0"/>
                        </a:spcBef>
                        <a:spcAft>
                          <a:spcPts val="0"/>
                        </a:spcAft>
                        <a:buNone/>
                      </a:pPr>
                      <a:r>
                        <a:rPr lang="en" sz="1000"/>
                        <a:t>Screen reader users impacted</a:t>
                      </a:r>
                      <a:endParaRPr sz="1000"/>
                    </a:p>
                  </a:txBody>
                  <a:tcPr marT="91425" marB="91425" marR="91425" marL="91425"/>
                </a:tc>
              </a:tr>
              <a:tr h="381000">
                <a:tc>
                  <a:txBody>
                    <a:bodyPr/>
                    <a:lstStyle/>
                    <a:p>
                      <a:pPr indent="0" lvl="0" marL="0" rtl="0" algn="l">
                        <a:spcBef>
                          <a:spcPts val="0"/>
                        </a:spcBef>
                        <a:spcAft>
                          <a:spcPts val="0"/>
                        </a:spcAft>
                        <a:buNone/>
                      </a:pPr>
                      <a:r>
                        <a:rPr lang="en" sz="1000"/>
                        <a:t>3</a:t>
                      </a:r>
                      <a:endParaRPr sz="1000"/>
                    </a:p>
                  </a:txBody>
                  <a:tcPr marT="91425" marB="91425" marR="91425" marL="91425"/>
                </a:tc>
                <a:tc>
                  <a:txBody>
                    <a:bodyPr/>
                    <a:lstStyle/>
                    <a:p>
                      <a:pPr indent="0" lvl="0" marL="0" rtl="0" algn="l">
                        <a:spcBef>
                          <a:spcPts val="0"/>
                        </a:spcBef>
                        <a:spcAft>
                          <a:spcPts val="0"/>
                        </a:spcAft>
                        <a:buNone/>
                      </a:pPr>
                      <a:r>
                        <a:rPr lang="en" sz="1000"/>
                        <a:t>Layout breaks at 200% zoom</a:t>
                      </a:r>
                      <a:endParaRPr sz="1000"/>
                    </a:p>
                  </a:txBody>
                  <a:tcPr marT="91425" marB="91425" marR="91425" marL="91425"/>
                </a:tc>
                <a:tc>
                  <a:txBody>
                    <a:bodyPr/>
                    <a:lstStyle/>
                    <a:p>
                      <a:pPr indent="0" lvl="0" marL="0" rtl="0" algn="l">
                        <a:spcBef>
                          <a:spcPts val="0"/>
                        </a:spcBef>
                        <a:spcAft>
                          <a:spcPts val="0"/>
                        </a:spcAft>
                        <a:buNone/>
                      </a:pPr>
                      <a:r>
                        <a:rPr lang="en" sz="1000"/>
                        <a:t>Non-Functional (Accessibility)</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Medium</a:t>
                      </a:r>
                      <a:endParaRPr sz="1000"/>
                    </a:p>
                  </a:txBody>
                  <a:tcPr marT="91425" marB="91425" marR="91425" marL="91425"/>
                </a:tc>
                <a:tc>
                  <a:txBody>
                    <a:bodyPr/>
                    <a:lstStyle/>
                    <a:p>
                      <a:pPr indent="0" lvl="0" marL="0" rtl="0" algn="l">
                        <a:spcBef>
                          <a:spcPts val="0"/>
                        </a:spcBef>
                        <a:spcAft>
                          <a:spcPts val="0"/>
                        </a:spcAft>
                        <a:buNone/>
                      </a:pPr>
                      <a:r>
                        <a:rPr lang="en" sz="1000"/>
                        <a:t>Overlapping content</a:t>
                      </a:r>
                      <a:endParaRPr sz="1000"/>
                    </a:p>
                  </a:txBody>
                  <a:tcPr marT="91425" marB="91425" marR="91425" marL="91425"/>
                </a:tc>
              </a:tr>
              <a:tr h="381000">
                <a:tc>
                  <a:txBody>
                    <a:bodyPr/>
                    <a:lstStyle/>
                    <a:p>
                      <a:pPr indent="0" lvl="0" marL="0" rtl="0" algn="l">
                        <a:spcBef>
                          <a:spcPts val="0"/>
                        </a:spcBef>
                        <a:spcAft>
                          <a:spcPts val="0"/>
                        </a:spcAft>
                        <a:buNone/>
                      </a:pPr>
                      <a:r>
                        <a:rPr lang="en" sz="1000"/>
                        <a:t>4</a:t>
                      </a:r>
                      <a:endParaRPr sz="1000"/>
                    </a:p>
                  </a:txBody>
                  <a:tcPr marT="91425" marB="91425" marR="91425" marL="91425"/>
                </a:tc>
                <a:tc>
                  <a:txBody>
                    <a:bodyPr/>
                    <a:lstStyle/>
                    <a:p>
                      <a:pPr indent="0" lvl="0" marL="0" rtl="0" algn="l">
                        <a:spcBef>
                          <a:spcPts val="0"/>
                        </a:spcBef>
                        <a:spcAft>
                          <a:spcPts val="0"/>
                        </a:spcAft>
                        <a:buNone/>
                      </a:pPr>
                      <a:r>
                        <a:rPr lang="en" sz="1000"/>
                        <a:t>Layout overlaps at 400×600 resolution</a:t>
                      </a:r>
                      <a:endParaRPr sz="1000"/>
                    </a:p>
                  </a:txBody>
                  <a:tcPr marT="91425" marB="91425" marR="91425" marL="91425"/>
                </a:tc>
                <a:tc>
                  <a:txBody>
                    <a:bodyPr/>
                    <a:lstStyle/>
                    <a:p>
                      <a:pPr indent="0" lvl="0" marL="0" rtl="0" algn="l">
                        <a:spcBef>
                          <a:spcPts val="0"/>
                        </a:spcBef>
                        <a:spcAft>
                          <a:spcPts val="0"/>
                        </a:spcAft>
                        <a:buNone/>
                      </a:pPr>
                      <a:r>
                        <a:rPr lang="en" sz="1000"/>
                        <a:t>Non-Functional (Responsive)</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Medium</a:t>
                      </a:r>
                      <a:endParaRPr sz="1000"/>
                    </a:p>
                  </a:txBody>
                  <a:tcPr marT="91425" marB="91425" marR="91425" marL="91425"/>
                </a:tc>
                <a:tc>
                  <a:txBody>
                    <a:bodyPr/>
                    <a:lstStyle/>
                    <a:p>
                      <a:pPr indent="0" lvl="0" marL="0" rtl="0" algn="l">
                        <a:spcBef>
                          <a:spcPts val="0"/>
                        </a:spcBef>
                        <a:spcAft>
                          <a:spcPts val="0"/>
                        </a:spcAft>
                        <a:buNone/>
                      </a:pPr>
                      <a:r>
                        <a:rPr lang="en" sz="1000"/>
                        <a:t>Poor small-screen usability</a:t>
                      </a:r>
                      <a:endParaRPr sz="1000"/>
                    </a:p>
                  </a:txBody>
                  <a:tcPr marT="91425" marB="91425" marR="91425" marL="91425"/>
                </a:tc>
              </a:tr>
              <a:tr h="381000">
                <a:tc>
                  <a:txBody>
                    <a:bodyPr/>
                    <a:lstStyle/>
                    <a:p>
                      <a:pPr indent="0" lvl="0" marL="0" rtl="0" algn="l">
                        <a:spcBef>
                          <a:spcPts val="0"/>
                        </a:spcBef>
                        <a:spcAft>
                          <a:spcPts val="0"/>
                        </a:spcAft>
                        <a:buNone/>
                      </a:pPr>
                      <a:r>
                        <a:rPr lang="en" sz="1000"/>
                        <a:t>5</a:t>
                      </a:r>
                      <a:endParaRPr sz="1000"/>
                    </a:p>
                  </a:txBody>
                  <a:tcPr marT="91425" marB="91425" marR="91425" marL="91425"/>
                </a:tc>
                <a:tc>
                  <a:txBody>
                    <a:bodyPr/>
                    <a:lstStyle/>
                    <a:p>
                      <a:pPr indent="0" lvl="0" marL="0" rtl="0" algn="l">
                        <a:spcBef>
                          <a:spcPts val="0"/>
                        </a:spcBef>
                        <a:spcAft>
                          <a:spcPts val="0"/>
                        </a:spcAft>
                        <a:buNone/>
                      </a:pPr>
                      <a:r>
                        <a:rPr lang="en" sz="1000"/>
                        <a:t>Mobile layout cut off on devices</a:t>
                      </a:r>
                      <a:endParaRPr sz="1000"/>
                    </a:p>
                  </a:txBody>
                  <a:tcPr marT="91425" marB="91425" marR="91425" marL="91425"/>
                </a:tc>
                <a:tc>
                  <a:txBody>
                    <a:bodyPr/>
                    <a:lstStyle/>
                    <a:p>
                      <a:pPr indent="0" lvl="0" marL="0" rtl="0" algn="l">
                        <a:spcBef>
                          <a:spcPts val="0"/>
                        </a:spcBef>
                        <a:spcAft>
                          <a:spcPts val="0"/>
                        </a:spcAft>
                        <a:buNone/>
                      </a:pPr>
                      <a:r>
                        <a:rPr lang="en" sz="1000"/>
                        <a:t>Non-Functional (Responsive)</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High</a:t>
                      </a:r>
                      <a:endParaRPr sz="1000"/>
                    </a:p>
                  </a:txBody>
                  <a:tcPr marT="91425" marB="91425" marR="91425" marL="91425"/>
                </a:tc>
                <a:tc>
                  <a:txBody>
                    <a:bodyPr/>
                    <a:lstStyle/>
                    <a:p>
                      <a:pPr indent="0" lvl="0" marL="0" rtl="0" algn="l">
                        <a:spcBef>
                          <a:spcPts val="0"/>
                        </a:spcBef>
                        <a:spcAft>
                          <a:spcPts val="0"/>
                        </a:spcAft>
                        <a:buNone/>
                      </a:pPr>
                      <a:r>
                        <a:rPr lang="en" sz="1000"/>
                        <a:t>Incomplete mobile experience</a:t>
                      </a:r>
                      <a:endParaRPr sz="1000"/>
                    </a:p>
                  </a:txBody>
                  <a:tcPr marT="91425" marB="91425" marR="91425" marL="91425"/>
                </a:tc>
              </a:tr>
              <a:tr h="381000">
                <a:tc>
                  <a:txBody>
                    <a:bodyPr/>
                    <a:lstStyle/>
                    <a:p>
                      <a:pPr indent="0" lvl="0" marL="0" rtl="0" algn="l">
                        <a:spcBef>
                          <a:spcPts val="0"/>
                        </a:spcBef>
                        <a:spcAft>
                          <a:spcPts val="0"/>
                        </a:spcAft>
                        <a:buNone/>
                      </a:pPr>
                      <a:r>
                        <a:rPr lang="en" sz="1000"/>
                        <a:t>6</a:t>
                      </a:r>
                      <a:endParaRPr sz="1000"/>
                    </a:p>
                  </a:txBody>
                  <a:tcPr marT="91425" marB="91425" marR="91425" marL="91425"/>
                </a:tc>
                <a:tc>
                  <a:txBody>
                    <a:bodyPr/>
                    <a:lstStyle/>
                    <a:p>
                      <a:pPr indent="0" lvl="0" marL="0" rtl="0" algn="l">
                        <a:spcBef>
                          <a:spcPts val="0"/>
                        </a:spcBef>
                        <a:spcAft>
                          <a:spcPts val="0"/>
                        </a:spcAft>
                        <a:buNone/>
                      </a:pPr>
                      <a:r>
                        <a:rPr lang="en" sz="1000"/>
                        <a:t>Unclear language &amp; missing instructions</a:t>
                      </a:r>
                      <a:endParaRPr sz="1000"/>
                    </a:p>
                  </a:txBody>
                  <a:tcPr marT="91425" marB="91425" marR="91425" marL="91425"/>
                </a:tc>
                <a:tc>
                  <a:txBody>
                    <a:bodyPr/>
                    <a:lstStyle/>
                    <a:p>
                      <a:pPr indent="0" lvl="0" marL="0" rtl="0" algn="l">
                        <a:spcBef>
                          <a:spcPts val="0"/>
                        </a:spcBef>
                        <a:spcAft>
                          <a:spcPts val="0"/>
                        </a:spcAft>
                        <a:buNone/>
                      </a:pPr>
                      <a:r>
                        <a:rPr lang="en" sz="1000"/>
                        <a:t>Non-Functional (Usability)</a:t>
                      </a:r>
                      <a:endParaRPr sz="1000"/>
                    </a:p>
                  </a:txBody>
                  <a:tcPr marT="91425" marB="91425" marR="91425" marL="91425"/>
                </a:tc>
                <a:tc>
                  <a:txBody>
                    <a:bodyPr/>
                    <a:lstStyle/>
                    <a:p>
                      <a:pPr indent="0" lvl="0" marL="0" rtl="0" algn="l">
                        <a:spcBef>
                          <a:spcPts val="0"/>
                        </a:spcBef>
                        <a:spcAft>
                          <a:spcPts val="0"/>
                        </a:spcAft>
                        <a:buNone/>
                      </a:pPr>
                      <a:r>
                        <a:rPr lang="en" sz="1000"/>
                        <a:t>Medium</a:t>
                      </a:r>
                      <a:endParaRPr sz="1000"/>
                    </a:p>
                  </a:txBody>
                  <a:tcPr marT="91425" marB="91425" marR="91425" marL="91425"/>
                </a:tc>
                <a:tc>
                  <a:txBody>
                    <a:bodyPr/>
                    <a:lstStyle/>
                    <a:p>
                      <a:pPr indent="0" lvl="0" marL="0" rtl="0" algn="l">
                        <a:spcBef>
                          <a:spcPts val="0"/>
                        </a:spcBef>
                        <a:spcAft>
                          <a:spcPts val="0"/>
                        </a:spcAft>
                        <a:buNone/>
                      </a:pPr>
                      <a:r>
                        <a:rPr lang="en" sz="1000"/>
                        <a:t>User confusion</a:t>
                      </a:r>
                      <a:endParaRPr sz="10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